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56" r:id="rId2"/>
    <p:sldId id="258" r:id="rId3"/>
    <p:sldId id="259" r:id="rId4"/>
    <p:sldId id="260" r:id="rId5"/>
    <p:sldId id="261" r:id="rId6"/>
    <p:sldId id="268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C85759-74A0-4B10-9C21-98DD3248E6B5}" v="537" dt="2023-03-02T13:21:27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Bradley" userId="675844e1f79dc54f" providerId="LiveId" clId="{ECC85759-74A0-4B10-9C21-98DD3248E6B5}"/>
    <pc:docChg chg="undo custSel addSld delSld modSld sldOrd">
      <pc:chgData name="Christine Bradley" userId="675844e1f79dc54f" providerId="LiveId" clId="{ECC85759-74A0-4B10-9C21-98DD3248E6B5}" dt="2023-03-02T13:21:27.963" v="1772" actId="20577"/>
      <pc:docMkLst>
        <pc:docMk/>
      </pc:docMkLst>
      <pc:sldChg chg="addSp delSp modSp mod setBg delDesignElem">
        <pc:chgData name="Christine Bradley" userId="675844e1f79dc54f" providerId="LiveId" clId="{ECC85759-74A0-4B10-9C21-98DD3248E6B5}" dt="2023-02-28T19:47:37.169" v="53" actId="1076"/>
        <pc:sldMkLst>
          <pc:docMk/>
          <pc:sldMk cId="1673205732" sldId="256"/>
        </pc:sldMkLst>
        <pc:spChg chg="mod">
          <ac:chgData name="Christine Bradley" userId="675844e1f79dc54f" providerId="LiveId" clId="{ECC85759-74A0-4B10-9C21-98DD3248E6B5}" dt="2023-02-28T19:47:21.094" v="46" actId="1038"/>
          <ac:spMkLst>
            <pc:docMk/>
            <pc:sldMk cId="1673205732" sldId="256"/>
            <ac:spMk id="2" creationId="{ACD251AB-6928-8029-64D2-0F4D90C8D279}"/>
          </ac:spMkLst>
        </pc:spChg>
        <pc:spChg chg="mod">
          <ac:chgData name="Christine Bradley" userId="675844e1f79dc54f" providerId="LiveId" clId="{ECC85759-74A0-4B10-9C21-98DD3248E6B5}" dt="2023-02-28T19:47:21.094" v="46" actId="1038"/>
          <ac:spMkLst>
            <pc:docMk/>
            <pc:sldMk cId="1673205732" sldId="256"/>
            <ac:spMk id="3" creationId="{F5F0274A-A11A-2299-95E5-F6B326B4EF41}"/>
          </ac:spMkLst>
        </pc:spChg>
        <pc:spChg chg="add">
          <ac:chgData name="Christine Bradley" userId="675844e1f79dc54f" providerId="LiveId" clId="{ECC85759-74A0-4B10-9C21-98DD3248E6B5}" dt="2023-02-28T19:47:02.982" v="19" actId="26606"/>
          <ac:spMkLst>
            <pc:docMk/>
            <pc:sldMk cId="1673205732" sldId="256"/>
            <ac:spMk id="13" creationId="{9E597E2B-9478-4057-87A8-DEDBBC1778FB}"/>
          </ac:spMkLst>
        </pc:spChg>
        <pc:spChg chg="add">
          <ac:chgData name="Christine Bradley" userId="675844e1f79dc54f" providerId="LiveId" clId="{ECC85759-74A0-4B10-9C21-98DD3248E6B5}" dt="2023-02-28T19:47:02.982" v="19" actId="26606"/>
          <ac:spMkLst>
            <pc:docMk/>
            <pc:sldMk cId="1673205732" sldId="256"/>
            <ac:spMk id="15" creationId="{5337FFD2-C623-4004-B7D7-36EA1BEA4AF8}"/>
          </ac:spMkLst>
        </pc:spChg>
        <pc:spChg chg="add">
          <ac:chgData name="Christine Bradley" userId="675844e1f79dc54f" providerId="LiveId" clId="{ECC85759-74A0-4B10-9C21-98DD3248E6B5}" dt="2023-02-28T19:47:02.982" v="19" actId="26606"/>
          <ac:spMkLst>
            <pc:docMk/>
            <pc:sldMk cId="1673205732" sldId="256"/>
            <ac:spMk id="17" creationId="{6B7B4DA4-15D9-44E2-A050-09A7629DA5CD}"/>
          </ac:spMkLst>
        </pc:spChg>
        <pc:spChg chg="del">
          <ac:chgData name="Christine Bradley" userId="675844e1f79dc54f" providerId="LiveId" clId="{ECC85759-74A0-4B10-9C21-98DD3248E6B5}" dt="2023-02-28T16:52:03.548" v="1"/>
          <ac:spMkLst>
            <pc:docMk/>
            <pc:sldMk cId="1673205732" sldId="256"/>
            <ac:spMk id="32" creationId="{654751A9-6FF5-406A-929D-078F616EB6E0}"/>
          </ac:spMkLst>
        </pc:spChg>
        <pc:spChg chg="del">
          <ac:chgData name="Christine Bradley" userId="675844e1f79dc54f" providerId="LiveId" clId="{ECC85759-74A0-4B10-9C21-98DD3248E6B5}" dt="2023-02-28T16:52:03.548" v="1"/>
          <ac:spMkLst>
            <pc:docMk/>
            <pc:sldMk cId="1673205732" sldId="256"/>
            <ac:spMk id="34" creationId="{780F8E72-3E98-4CBE-B300-8F78CBE23687}"/>
          </ac:spMkLst>
        </pc:spChg>
        <pc:spChg chg="del">
          <ac:chgData name="Christine Bradley" userId="675844e1f79dc54f" providerId="LiveId" clId="{ECC85759-74A0-4B10-9C21-98DD3248E6B5}" dt="2023-02-28T16:52:03.548" v="1"/>
          <ac:spMkLst>
            <pc:docMk/>
            <pc:sldMk cId="1673205732" sldId="256"/>
            <ac:spMk id="36" creationId="{FFE103DD-5558-49AD-A5A7-DC04B3B050ED}"/>
          </ac:spMkLst>
        </pc:spChg>
        <pc:picChg chg="mod ord">
          <ac:chgData name="Christine Bradley" userId="675844e1f79dc54f" providerId="LiveId" clId="{ECC85759-74A0-4B10-9C21-98DD3248E6B5}" dt="2023-02-28T19:47:32.587" v="50" actId="1076"/>
          <ac:picMkLst>
            <pc:docMk/>
            <pc:sldMk cId="1673205732" sldId="256"/>
            <ac:picMk id="6" creationId="{CFCD33A2-295C-969D-5CD2-800B71E68476}"/>
          </ac:picMkLst>
        </pc:picChg>
        <pc:picChg chg="mod">
          <ac:chgData name="Christine Bradley" userId="675844e1f79dc54f" providerId="LiveId" clId="{ECC85759-74A0-4B10-9C21-98DD3248E6B5}" dt="2023-02-28T19:47:37.169" v="53" actId="1076"/>
          <ac:picMkLst>
            <pc:docMk/>
            <pc:sldMk cId="1673205732" sldId="256"/>
            <ac:picMk id="8" creationId="{7DD07807-9107-492D-0E33-1959B024FFE1}"/>
          </ac:picMkLst>
        </pc:picChg>
      </pc:sldChg>
      <pc:sldChg chg="new del">
        <pc:chgData name="Christine Bradley" userId="675844e1f79dc54f" providerId="LiveId" clId="{ECC85759-74A0-4B10-9C21-98DD3248E6B5}" dt="2023-02-28T19:48:04.245" v="57" actId="47"/>
        <pc:sldMkLst>
          <pc:docMk/>
          <pc:sldMk cId="2266493051" sldId="257"/>
        </pc:sldMkLst>
      </pc:sldChg>
      <pc:sldChg chg="addSp delSp modSp new mod ord setBg setClrOvrMap">
        <pc:chgData name="Christine Bradley" userId="675844e1f79dc54f" providerId="LiveId" clId="{ECC85759-74A0-4B10-9C21-98DD3248E6B5}" dt="2023-02-28T20:34:18.050" v="1328" actId="20577"/>
        <pc:sldMkLst>
          <pc:docMk/>
          <pc:sldMk cId="2825196554" sldId="258"/>
        </pc:sldMkLst>
        <pc:spChg chg="del mod">
          <ac:chgData name="Christine Bradley" userId="675844e1f79dc54f" providerId="LiveId" clId="{ECC85759-74A0-4B10-9C21-98DD3248E6B5}" dt="2023-02-28T19:48:49.279" v="59" actId="478"/>
          <ac:spMkLst>
            <pc:docMk/>
            <pc:sldMk cId="2825196554" sldId="258"/>
            <ac:spMk id="2" creationId="{DC70B97C-5222-601E-FE21-90EA04E970DA}"/>
          </ac:spMkLst>
        </pc:spChg>
        <pc:spChg chg="add mod">
          <ac:chgData name="Christine Bradley" userId="675844e1f79dc54f" providerId="LiveId" clId="{ECC85759-74A0-4B10-9C21-98DD3248E6B5}" dt="2023-02-28T20:01:34.751" v="458" actId="26606"/>
          <ac:spMkLst>
            <pc:docMk/>
            <pc:sldMk cId="2825196554" sldId="258"/>
            <ac:spMk id="4" creationId="{6E563CE7-0447-0927-C76B-02457589FF43}"/>
          </ac:spMkLst>
        </pc:spChg>
        <pc:spChg chg="add del mod">
          <ac:chgData name="Christine Bradley" userId="675844e1f79dc54f" providerId="LiveId" clId="{ECC85759-74A0-4B10-9C21-98DD3248E6B5}" dt="2023-02-28T20:01:34.767" v="459" actId="26606"/>
          <ac:spMkLst>
            <pc:docMk/>
            <pc:sldMk cId="2825196554" sldId="258"/>
            <ac:spMk id="5" creationId="{B9FE5B0F-E8E3-FE6F-DF3F-91853CAF9744}"/>
          </ac:spMkLst>
        </pc:spChg>
        <pc:spChg chg="add del">
          <ac:chgData name="Christine Bradley" userId="675844e1f79dc54f" providerId="LiveId" clId="{ECC85759-74A0-4B10-9C21-98DD3248E6B5}" dt="2023-02-28T20:01:34.751" v="458" actId="26606"/>
          <ac:spMkLst>
            <pc:docMk/>
            <pc:sldMk cId="2825196554" sldId="258"/>
            <ac:spMk id="15" creationId="{81601940-FE05-4058-8C3C-93ECC6D8B4BE}"/>
          </ac:spMkLst>
        </pc:spChg>
        <pc:spChg chg="add del">
          <ac:chgData name="Christine Bradley" userId="675844e1f79dc54f" providerId="LiveId" clId="{ECC85759-74A0-4B10-9C21-98DD3248E6B5}" dt="2023-02-28T20:01:34.751" v="458" actId="26606"/>
          <ac:spMkLst>
            <pc:docMk/>
            <pc:sldMk cId="2825196554" sldId="258"/>
            <ac:spMk id="21" creationId="{03964ECA-3652-457C-9FDE-16AED3949BDF}"/>
          </ac:spMkLst>
        </pc:spChg>
        <pc:spChg chg="add del">
          <ac:chgData name="Christine Bradley" userId="675844e1f79dc54f" providerId="LiveId" clId="{ECC85759-74A0-4B10-9C21-98DD3248E6B5}" dt="2023-02-28T20:01:34.751" v="458" actId="26606"/>
          <ac:spMkLst>
            <pc:docMk/>
            <pc:sldMk cId="2825196554" sldId="258"/>
            <ac:spMk id="23" creationId="{0604E0B1-6762-4B99-A6A5-42ED8E20D69F}"/>
          </ac:spMkLst>
        </pc:spChg>
        <pc:spChg chg="add del">
          <ac:chgData name="Christine Bradley" userId="675844e1f79dc54f" providerId="LiveId" clId="{ECC85759-74A0-4B10-9C21-98DD3248E6B5}" dt="2023-02-28T20:01:34.751" v="458" actId="26606"/>
          <ac:spMkLst>
            <pc:docMk/>
            <pc:sldMk cId="2825196554" sldId="258"/>
            <ac:spMk id="25" creationId="{6D86F5FF-DE1B-4BAB-A7BE-6F39F5DD988E}"/>
          </ac:spMkLst>
        </pc:spChg>
        <pc:spChg chg="add del">
          <ac:chgData name="Christine Bradley" userId="675844e1f79dc54f" providerId="LiveId" clId="{ECC85759-74A0-4B10-9C21-98DD3248E6B5}" dt="2023-02-28T20:01:34.751" v="458" actId="26606"/>
          <ac:spMkLst>
            <pc:docMk/>
            <pc:sldMk cId="2825196554" sldId="258"/>
            <ac:spMk id="27" creationId="{736AD705-9544-45E1-B278-8D99F718B8E7}"/>
          </ac:spMkLst>
        </pc:spChg>
        <pc:spChg chg="add del">
          <ac:chgData name="Christine Bradley" userId="675844e1f79dc54f" providerId="LiveId" clId="{ECC85759-74A0-4B10-9C21-98DD3248E6B5}" dt="2023-02-28T20:01:34.751" v="458" actId="26606"/>
          <ac:spMkLst>
            <pc:docMk/>
            <pc:sldMk cId="2825196554" sldId="258"/>
            <ac:spMk id="29" creationId="{8DFFC5B7-4963-4902-8A90-EFF5766892DF}"/>
          </ac:spMkLst>
        </pc:spChg>
        <pc:graphicFrameChg chg="add del">
          <ac:chgData name="Christine Bradley" userId="675844e1f79dc54f" providerId="LiveId" clId="{ECC85759-74A0-4B10-9C21-98DD3248E6B5}" dt="2023-02-28T20:01:34.751" v="458" actId="26606"/>
          <ac:graphicFrameMkLst>
            <pc:docMk/>
            <pc:sldMk cId="2825196554" sldId="258"/>
            <ac:graphicFrameMk id="7" creationId="{94579A0A-3EA3-75CF-8F2D-CA65CA5190F5}"/>
          </ac:graphicFrameMkLst>
        </pc:graphicFrameChg>
        <pc:graphicFrameChg chg="add mod modGraphic">
          <ac:chgData name="Christine Bradley" userId="675844e1f79dc54f" providerId="LiveId" clId="{ECC85759-74A0-4B10-9C21-98DD3248E6B5}" dt="2023-02-28T20:34:18.050" v="1328" actId="20577"/>
          <ac:graphicFrameMkLst>
            <pc:docMk/>
            <pc:sldMk cId="2825196554" sldId="258"/>
            <ac:graphicFrameMk id="31" creationId="{52FDE92A-B537-8328-29D0-5EB4A136320C}"/>
          </ac:graphicFrameMkLst>
        </pc:graphicFrameChg>
        <pc:picChg chg="add del">
          <ac:chgData name="Christine Bradley" userId="675844e1f79dc54f" providerId="LiveId" clId="{ECC85759-74A0-4B10-9C21-98DD3248E6B5}" dt="2023-02-28T20:01:34.751" v="458" actId="26606"/>
          <ac:picMkLst>
            <pc:docMk/>
            <pc:sldMk cId="2825196554" sldId="258"/>
            <ac:picMk id="11" creationId="{0654392F-1639-4655-984D-9EC62CB792CE}"/>
          </ac:picMkLst>
        </pc:picChg>
        <pc:picChg chg="add del">
          <ac:chgData name="Christine Bradley" userId="675844e1f79dc54f" providerId="LiveId" clId="{ECC85759-74A0-4B10-9C21-98DD3248E6B5}" dt="2023-02-28T20:01:34.751" v="458" actId="26606"/>
          <ac:picMkLst>
            <pc:docMk/>
            <pc:sldMk cId="2825196554" sldId="258"/>
            <ac:picMk id="13" creationId="{AA42ABA0-A57E-4B96-8B71-32BE731BD9AC}"/>
          </ac:picMkLst>
        </pc:picChg>
        <pc:picChg chg="add del">
          <ac:chgData name="Christine Bradley" userId="675844e1f79dc54f" providerId="LiveId" clId="{ECC85759-74A0-4B10-9C21-98DD3248E6B5}" dt="2023-02-28T20:01:34.751" v="458" actId="26606"/>
          <ac:picMkLst>
            <pc:docMk/>
            <pc:sldMk cId="2825196554" sldId="258"/>
            <ac:picMk id="17" creationId="{A24A74BA-E5A0-4961-B27F-09544E4F53F0}"/>
          </ac:picMkLst>
        </pc:picChg>
        <pc:picChg chg="add del">
          <ac:chgData name="Christine Bradley" userId="675844e1f79dc54f" providerId="LiveId" clId="{ECC85759-74A0-4B10-9C21-98DD3248E6B5}" dt="2023-02-28T20:01:34.751" v="458" actId="26606"/>
          <ac:picMkLst>
            <pc:docMk/>
            <pc:sldMk cId="2825196554" sldId="258"/>
            <ac:picMk id="19" creationId="{5FCC04C7-E7EE-4E3B-988E-0B9718A3CD18}"/>
          </ac:picMkLst>
        </pc:picChg>
      </pc:sldChg>
      <pc:sldChg chg="new del">
        <pc:chgData name="Christine Bradley" userId="675844e1f79dc54f" providerId="LiveId" clId="{ECC85759-74A0-4B10-9C21-98DD3248E6B5}" dt="2023-02-28T19:48:05.137" v="58" actId="47"/>
        <pc:sldMkLst>
          <pc:docMk/>
          <pc:sldMk cId="1954374407" sldId="259"/>
        </pc:sldMkLst>
      </pc:sldChg>
      <pc:sldChg chg="addSp delSp modSp add mod">
        <pc:chgData name="Christine Bradley" userId="675844e1f79dc54f" providerId="LiveId" clId="{ECC85759-74A0-4B10-9C21-98DD3248E6B5}" dt="2023-03-02T13:18:43.135" v="1761" actId="1076"/>
        <pc:sldMkLst>
          <pc:docMk/>
          <pc:sldMk cId="3171510622" sldId="259"/>
        </pc:sldMkLst>
        <pc:spChg chg="add mod">
          <ac:chgData name="Christine Bradley" userId="675844e1f79dc54f" providerId="LiveId" clId="{ECC85759-74A0-4B10-9C21-98DD3248E6B5}" dt="2023-03-02T13:18:43.135" v="1761" actId="1076"/>
          <ac:spMkLst>
            <pc:docMk/>
            <pc:sldMk cId="3171510622" sldId="259"/>
            <ac:spMk id="2" creationId="{DC388F01-2091-D2D7-8942-C41D3C93DCA0}"/>
          </ac:spMkLst>
        </pc:spChg>
        <pc:spChg chg="mod">
          <ac:chgData name="Christine Bradley" userId="675844e1f79dc54f" providerId="LiveId" clId="{ECC85759-74A0-4B10-9C21-98DD3248E6B5}" dt="2023-02-28T20:08:19.187" v="552" actId="1076"/>
          <ac:spMkLst>
            <pc:docMk/>
            <pc:sldMk cId="3171510622" sldId="259"/>
            <ac:spMk id="4" creationId="{6E563CE7-0447-0927-C76B-02457589FF43}"/>
          </ac:spMkLst>
        </pc:spChg>
        <pc:spChg chg="del mod">
          <ac:chgData name="Christine Bradley" userId="675844e1f79dc54f" providerId="LiveId" clId="{ECC85759-74A0-4B10-9C21-98DD3248E6B5}" dt="2023-02-28T20:04:28.573" v="497" actId="26606"/>
          <ac:spMkLst>
            <pc:docMk/>
            <pc:sldMk cId="3171510622" sldId="259"/>
            <ac:spMk id="5" creationId="{B9FE5B0F-E8E3-FE6F-DF3F-91853CAF9744}"/>
          </ac:spMkLst>
        </pc:spChg>
        <pc:graphicFrameChg chg="add mod">
          <ac:chgData name="Christine Bradley" userId="675844e1f79dc54f" providerId="LiveId" clId="{ECC85759-74A0-4B10-9C21-98DD3248E6B5}" dt="2023-02-28T20:08:23.629" v="553" actId="1076"/>
          <ac:graphicFrameMkLst>
            <pc:docMk/>
            <pc:sldMk cId="3171510622" sldId="259"/>
            <ac:graphicFrameMk id="7" creationId="{F692BD6D-5EB9-EF81-09B0-7A01C1ABFB87}"/>
          </ac:graphicFrameMkLst>
        </pc:graphicFrameChg>
      </pc:sldChg>
      <pc:sldChg chg="addSp modSp add mod setBg setClrOvrMap">
        <pc:chgData name="Christine Bradley" userId="675844e1f79dc54f" providerId="LiveId" clId="{ECC85759-74A0-4B10-9C21-98DD3248E6B5}" dt="2023-02-28T20:00:57.935" v="456" actId="1076"/>
        <pc:sldMkLst>
          <pc:docMk/>
          <pc:sldMk cId="3318176959" sldId="260"/>
        </pc:sldMkLst>
        <pc:spChg chg="mod">
          <ac:chgData name="Christine Bradley" userId="675844e1f79dc54f" providerId="LiveId" clId="{ECC85759-74A0-4B10-9C21-98DD3248E6B5}" dt="2023-02-28T20:00:41.939" v="452" actId="255"/>
          <ac:spMkLst>
            <pc:docMk/>
            <pc:sldMk cId="3318176959" sldId="260"/>
            <ac:spMk id="4" creationId="{6E563CE7-0447-0927-C76B-02457589FF43}"/>
          </ac:spMkLst>
        </pc:spChg>
        <pc:spChg chg="mod">
          <ac:chgData name="Christine Bradley" userId="675844e1f79dc54f" providerId="LiveId" clId="{ECC85759-74A0-4B10-9C21-98DD3248E6B5}" dt="2023-02-28T20:00:57.935" v="456" actId="1076"/>
          <ac:spMkLst>
            <pc:docMk/>
            <pc:sldMk cId="3318176959" sldId="260"/>
            <ac:spMk id="5" creationId="{B9FE5B0F-E8E3-FE6F-DF3F-91853CAF9744}"/>
          </ac:spMkLst>
        </pc:spChg>
        <pc:spChg chg="add">
          <ac:chgData name="Christine Bradley" userId="675844e1f79dc54f" providerId="LiveId" clId="{ECC85759-74A0-4B10-9C21-98DD3248E6B5}" dt="2023-02-28T20:00:20.673" v="450" actId="26606"/>
          <ac:spMkLst>
            <pc:docMk/>
            <pc:sldMk cId="3318176959" sldId="260"/>
            <ac:spMk id="14" creationId="{81601940-FE05-4058-8C3C-93ECC6D8B4BE}"/>
          </ac:spMkLst>
        </pc:spChg>
        <pc:spChg chg="add">
          <ac:chgData name="Christine Bradley" userId="675844e1f79dc54f" providerId="LiveId" clId="{ECC85759-74A0-4B10-9C21-98DD3248E6B5}" dt="2023-02-28T20:00:20.673" v="450" actId="26606"/>
          <ac:spMkLst>
            <pc:docMk/>
            <pc:sldMk cId="3318176959" sldId="260"/>
            <ac:spMk id="20" creationId="{03964ECA-3652-457C-9FDE-16AED3949BDF}"/>
          </ac:spMkLst>
        </pc:spChg>
        <pc:spChg chg="add">
          <ac:chgData name="Christine Bradley" userId="675844e1f79dc54f" providerId="LiveId" clId="{ECC85759-74A0-4B10-9C21-98DD3248E6B5}" dt="2023-02-28T20:00:20.673" v="450" actId="26606"/>
          <ac:spMkLst>
            <pc:docMk/>
            <pc:sldMk cId="3318176959" sldId="260"/>
            <ac:spMk id="22" creationId="{0604E0B1-6762-4B99-A6A5-42ED8E20D69F}"/>
          </ac:spMkLst>
        </pc:spChg>
        <pc:spChg chg="add">
          <ac:chgData name="Christine Bradley" userId="675844e1f79dc54f" providerId="LiveId" clId="{ECC85759-74A0-4B10-9C21-98DD3248E6B5}" dt="2023-02-28T20:00:20.673" v="450" actId="26606"/>
          <ac:spMkLst>
            <pc:docMk/>
            <pc:sldMk cId="3318176959" sldId="260"/>
            <ac:spMk id="24" creationId="{6D86F5FF-DE1B-4BAB-A7BE-6F39F5DD988E}"/>
          </ac:spMkLst>
        </pc:spChg>
        <pc:spChg chg="add">
          <ac:chgData name="Christine Bradley" userId="675844e1f79dc54f" providerId="LiveId" clId="{ECC85759-74A0-4B10-9C21-98DD3248E6B5}" dt="2023-02-28T20:00:20.673" v="450" actId="26606"/>
          <ac:spMkLst>
            <pc:docMk/>
            <pc:sldMk cId="3318176959" sldId="260"/>
            <ac:spMk id="26" creationId="{736AD705-9544-45E1-B278-8D99F718B8E7}"/>
          </ac:spMkLst>
        </pc:spChg>
        <pc:spChg chg="add">
          <ac:chgData name="Christine Bradley" userId="675844e1f79dc54f" providerId="LiveId" clId="{ECC85759-74A0-4B10-9C21-98DD3248E6B5}" dt="2023-02-28T20:00:20.673" v="450" actId="26606"/>
          <ac:spMkLst>
            <pc:docMk/>
            <pc:sldMk cId="3318176959" sldId="260"/>
            <ac:spMk id="28" creationId="{8DFFC5B7-4963-4902-8A90-EFF5766892DF}"/>
          </ac:spMkLst>
        </pc:spChg>
        <pc:picChg chg="add mod">
          <ac:chgData name="Christine Bradley" userId="675844e1f79dc54f" providerId="LiveId" clId="{ECC85759-74A0-4B10-9C21-98DD3248E6B5}" dt="2023-02-28T20:00:20.673" v="450" actId="26606"/>
          <ac:picMkLst>
            <pc:docMk/>
            <pc:sldMk cId="3318176959" sldId="260"/>
            <ac:picMk id="2" creationId="{471ED476-8D51-F3F5-9D2C-AA35ADB8AF13}"/>
          </ac:picMkLst>
        </pc:picChg>
        <pc:picChg chg="add">
          <ac:chgData name="Christine Bradley" userId="675844e1f79dc54f" providerId="LiveId" clId="{ECC85759-74A0-4B10-9C21-98DD3248E6B5}" dt="2023-02-28T20:00:20.673" v="450" actId="26606"/>
          <ac:picMkLst>
            <pc:docMk/>
            <pc:sldMk cId="3318176959" sldId="260"/>
            <ac:picMk id="10" creationId="{0654392F-1639-4655-984D-9EC62CB792CE}"/>
          </ac:picMkLst>
        </pc:picChg>
        <pc:picChg chg="add">
          <ac:chgData name="Christine Bradley" userId="675844e1f79dc54f" providerId="LiveId" clId="{ECC85759-74A0-4B10-9C21-98DD3248E6B5}" dt="2023-02-28T20:00:20.673" v="450" actId="26606"/>
          <ac:picMkLst>
            <pc:docMk/>
            <pc:sldMk cId="3318176959" sldId="260"/>
            <ac:picMk id="12" creationId="{AA42ABA0-A57E-4B96-8B71-32BE731BD9AC}"/>
          </ac:picMkLst>
        </pc:picChg>
        <pc:picChg chg="add">
          <ac:chgData name="Christine Bradley" userId="675844e1f79dc54f" providerId="LiveId" clId="{ECC85759-74A0-4B10-9C21-98DD3248E6B5}" dt="2023-02-28T20:00:20.673" v="450" actId="26606"/>
          <ac:picMkLst>
            <pc:docMk/>
            <pc:sldMk cId="3318176959" sldId="260"/>
            <ac:picMk id="16" creationId="{A24A74BA-E5A0-4961-B27F-09544E4F53F0}"/>
          </ac:picMkLst>
        </pc:picChg>
        <pc:picChg chg="add">
          <ac:chgData name="Christine Bradley" userId="675844e1f79dc54f" providerId="LiveId" clId="{ECC85759-74A0-4B10-9C21-98DD3248E6B5}" dt="2023-02-28T20:00:20.673" v="450" actId="26606"/>
          <ac:picMkLst>
            <pc:docMk/>
            <pc:sldMk cId="3318176959" sldId="260"/>
            <ac:picMk id="18" creationId="{5FCC04C7-E7EE-4E3B-988E-0B9718A3CD18}"/>
          </ac:picMkLst>
        </pc:picChg>
      </pc:sldChg>
      <pc:sldChg chg="addSp modSp add mod setBg">
        <pc:chgData name="Christine Bradley" userId="675844e1f79dc54f" providerId="LiveId" clId="{ECC85759-74A0-4B10-9C21-98DD3248E6B5}" dt="2023-03-02T13:18:56.023" v="1768" actId="20577"/>
        <pc:sldMkLst>
          <pc:docMk/>
          <pc:sldMk cId="4181651112" sldId="261"/>
        </pc:sldMkLst>
        <pc:spChg chg="mod">
          <ac:chgData name="Christine Bradley" userId="675844e1f79dc54f" providerId="LiveId" clId="{ECC85759-74A0-4B10-9C21-98DD3248E6B5}" dt="2023-02-28T19:59:52.214" v="448" actId="255"/>
          <ac:spMkLst>
            <pc:docMk/>
            <pc:sldMk cId="4181651112" sldId="261"/>
            <ac:spMk id="4" creationId="{6E563CE7-0447-0927-C76B-02457589FF43}"/>
          </ac:spMkLst>
        </pc:spChg>
        <pc:spChg chg="mod">
          <ac:chgData name="Christine Bradley" userId="675844e1f79dc54f" providerId="LiveId" clId="{ECC85759-74A0-4B10-9C21-98DD3248E6B5}" dt="2023-03-02T13:18:56.023" v="1768" actId="20577"/>
          <ac:spMkLst>
            <pc:docMk/>
            <pc:sldMk cId="4181651112" sldId="261"/>
            <ac:spMk id="5" creationId="{B9FE5B0F-E8E3-FE6F-DF3F-91853CAF9744}"/>
          </ac:spMkLst>
        </pc:spChg>
        <pc:spChg chg="add">
          <ac:chgData name="Christine Bradley" userId="675844e1f79dc54f" providerId="LiveId" clId="{ECC85759-74A0-4B10-9C21-98DD3248E6B5}" dt="2023-02-28T19:58:37.474" v="430" actId="26606"/>
          <ac:spMkLst>
            <pc:docMk/>
            <pc:sldMk cId="4181651112" sldId="261"/>
            <ac:spMk id="16" creationId="{5C86EC89-02DB-4384-8A63-0EFFEFD1BB96}"/>
          </ac:spMkLst>
        </pc:spChg>
        <pc:spChg chg="add">
          <ac:chgData name="Christine Bradley" userId="675844e1f79dc54f" providerId="LiveId" clId="{ECC85759-74A0-4B10-9C21-98DD3248E6B5}" dt="2023-02-28T19:58:37.474" v="430" actId="26606"/>
          <ac:spMkLst>
            <pc:docMk/>
            <pc:sldMk cId="4181651112" sldId="261"/>
            <ac:spMk id="22" creationId="{93E59372-1F66-480B-ADD0-8000A0547360}"/>
          </ac:spMkLst>
        </pc:spChg>
        <pc:spChg chg="add">
          <ac:chgData name="Christine Bradley" userId="675844e1f79dc54f" providerId="LiveId" clId="{ECC85759-74A0-4B10-9C21-98DD3248E6B5}" dt="2023-02-28T19:58:37.474" v="430" actId="26606"/>
          <ac:spMkLst>
            <pc:docMk/>
            <pc:sldMk cId="4181651112" sldId="261"/>
            <ac:spMk id="24" creationId="{2142F58F-1A18-445C-8057-25B9F986C282}"/>
          </ac:spMkLst>
        </pc:spChg>
        <pc:spChg chg="add">
          <ac:chgData name="Christine Bradley" userId="675844e1f79dc54f" providerId="LiveId" clId="{ECC85759-74A0-4B10-9C21-98DD3248E6B5}" dt="2023-02-28T19:58:37.474" v="430" actId="26606"/>
          <ac:spMkLst>
            <pc:docMk/>
            <pc:sldMk cId="4181651112" sldId="261"/>
            <ac:spMk id="26" creationId="{2C8825F8-2BBE-4F09-844D-BD569EE90A57}"/>
          </ac:spMkLst>
        </pc:spChg>
        <pc:spChg chg="add">
          <ac:chgData name="Christine Bradley" userId="675844e1f79dc54f" providerId="LiveId" clId="{ECC85759-74A0-4B10-9C21-98DD3248E6B5}" dt="2023-02-28T19:58:37.474" v="430" actId="26606"/>
          <ac:spMkLst>
            <pc:docMk/>
            <pc:sldMk cId="4181651112" sldId="261"/>
            <ac:spMk id="28" creationId="{1E0B305D-E4F9-4F9F-81CA-BDFBA88B2471}"/>
          </ac:spMkLst>
        </pc:spChg>
        <pc:spChg chg="add">
          <ac:chgData name="Christine Bradley" userId="675844e1f79dc54f" providerId="LiveId" clId="{ECC85759-74A0-4B10-9C21-98DD3248E6B5}" dt="2023-02-28T19:58:37.474" v="430" actId="26606"/>
          <ac:spMkLst>
            <pc:docMk/>
            <pc:sldMk cId="4181651112" sldId="261"/>
            <ac:spMk id="30" creationId="{1D77C917-B31B-4151-9BB3-768748C42572}"/>
          </ac:spMkLst>
        </pc:spChg>
        <pc:picChg chg="add mod">
          <ac:chgData name="Christine Bradley" userId="675844e1f79dc54f" providerId="LiveId" clId="{ECC85759-74A0-4B10-9C21-98DD3248E6B5}" dt="2023-02-28T19:59:03.254" v="443" actId="1037"/>
          <ac:picMkLst>
            <pc:docMk/>
            <pc:sldMk cId="4181651112" sldId="261"/>
            <ac:picMk id="3" creationId="{9FE92903-4CDB-411F-EDBB-503B5AF6CF59}"/>
          </ac:picMkLst>
        </pc:picChg>
        <pc:picChg chg="add mod ord">
          <ac:chgData name="Christine Bradley" userId="675844e1f79dc54f" providerId="LiveId" clId="{ECC85759-74A0-4B10-9C21-98DD3248E6B5}" dt="2023-02-28T19:59:03.254" v="443" actId="1037"/>
          <ac:picMkLst>
            <pc:docMk/>
            <pc:sldMk cId="4181651112" sldId="261"/>
            <ac:picMk id="7" creationId="{35E028DD-ACA5-7F78-7365-EB3E80555A05}"/>
          </ac:picMkLst>
        </pc:picChg>
        <pc:picChg chg="add">
          <ac:chgData name="Christine Bradley" userId="675844e1f79dc54f" providerId="LiveId" clId="{ECC85759-74A0-4B10-9C21-98DD3248E6B5}" dt="2023-02-28T19:58:37.474" v="430" actId="26606"/>
          <ac:picMkLst>
            <pc:docMk/>
            <pc:sldMk cId="4181651112" sldId="261"/>
            <ac:picMk id="12" creationId="{87B6323F-75FD-4FFA-950D-6D013A6DC1CB}"/>
          </ac:picMkLst>
        </pc:picChg>
        <pc:picChg chg="add">
          <ac:chgData name="Christine Bradley" userId="675844e1f79dc54f" providerId="LiveId" clId="{ECC85759-74A0-4B10-9C21-98DD3248E6B5}" dt="2023-02-28T19:58:37.474" v="430" actId="26606"/>
          <ac:picMkLst>
            <pc:docMk/>
            <pc:sldMk cId="4181651112" sldId="261"/>
            <ac:picMk id="14" creationId="{DA2C34EF-101A-44FE-8A31-E0A7F4776AA0}"/>
          </ac:picMkLst>
        </pc:picChg>
        <pc:picChg chg="add">
          <ac:chgData name="Christine Bradley" userId="675844e1f79dc54f" providerId="LiveId" clId="{ECC85759-74A0-4B10-9C21-98DD3248E6B5}" dt="2023-02-28T19:58:37.474" v="430" actId="26606"/>
          <ac:picMkLst>
            <pc:docMk/>
            <pc:sldMk cId="4181651112" sldId="261"/>
            <ac:picMk id="18" creationId="{54BB1565-EB36-4D75-8888-72796286DC15}"/>
          </ac:picMkLst>
        </pc:picChg>
        <pc:picChg chg="add">
          <ac:chgData name="Christine Bradley" userId="675844e1f79dc54f" providerId="LiveId" clId="{ECC85759-74A0-4B10-9C21-98DD3248E6B5}" dt="2023-02-28T19:58:37.474" v="430" actId="26606"/>
          <ac:picMkLst>
            <pc:docMk/>
            <pc:sldMk cId="4181651112" sldId="261"/>
            <ac:picMk id="20" creationId="{871DF8C3-722E-49D1-87D5-E0FB1D640932}"/>
          </ac:picMkLst>
        </pc:picChg>
      </pc:sldChg>
      <pc:sldChg chg="addSp delSp modSp add mod setBg">
        <pc:chgData name="Christine Bradley" userId="675844e1f79dc54f" providerId="LiveId" clId="{ECC85759-74A0-4B10-9C21-98DD3248E6B5}" dt="2023-03-02T13:21:27.963" v="1772" actId="20577"/>
        <pc:sldMkLst>
          <pc:docMk/>
          <pc:sldMk cId="3136974189" sldId="262"/>
        </pc:sldMkLst>
        <pc:spChg chg="add del">
          <ac:chgData name="Christine Bradley" userId="675844e1f79dc54f" providerId="LiveId" clId="{ECC85759-74A0-4B10-9C21-98DD3248E6B5}" dt="2023-02-28T20:07:09.053" v="536" actId="22"/>
          <ac:spMkLst>
            <pc:docMk/>
            <pc:sldMk cId="3136974189" sldId="262"/>
            <ac:spMk id="3" creationId="{A8595DEE-2D6E-35B8-E234-D07F517FB0D3}"/>
          </ac:spMkLst>
        </pc:spChg>
        <pc:spChg chg="mod">
          <ac:chgData name="Christine Bradley" userId="675844e1f79dc54f" providerId="LiveId" clId="{ECC85759-74A0-4B10-9C21-98DD3248E6B5}" dt="2023-02-28T20:17:14.652" v="718" actId="255"/>
          <ac:spMkLst>
            <pc:docMk/>
            <pc:sldMk cId="3136974189" sldId="262"/>
            <ac:spMk id="4" creationId="{6E563CE7-0447-0927-C76B-02457589FF43}"/>
          </ac:spMkLst>
        </pc:spChg>
        <pc:spChg chg="add">
          <ac:chgData name="Christine Bradley" userId="675844e1f79dc54f" providerId="LiveId" clId="{ECC85759-74A0-4B10-9C21-98DD3248E6B5}" dt="2023-02-28T20:16:45.693" v="715" actId="26606"/>
          <ac:spMkLst>
            <pc:docMk/>
            <pc:sldMk cId="3136974189" sldId="262"/>
            <ac:spMk id="16" creationId="{81601940-FE05-4058-8C3C-93ECC6D8B4BE}"/>
          </ac:spMkLst>
        </pc:spChg>
        <pc:spChg chg="add">
          <ac:chgData name="Christine Bradley" userId="675844e1f79dc54f" providerId="LiveId" clId="{ECC85759-74A0-4B10-9C21-98DD3248E6B5}" dt="2023-02-28T20:16:45.693" v="715" actId="26606"/>
          <ac:spMkLst>
            <pc:docMk/>
            <pc:sldMk cId="3136974189" sldId="262"/>
            <ac:spMk id="22" creationId="{03964ECA-3652-457C-9FDE-16AED3949BDF}"/>
          </ac:spMkLst>
        </pc:spChg>
        <pc:graphicFrameChg chg="mod modGraphic">
          <ac:chgData name="Christine Bradley" userId="675844e1f79dc54f" providerId="LiveId" clId="{ECC85759-74A0-4B10-9C21-98DD3248E6B5}" dt="2023-03-02T13:21:27.963" v="1772" actId="20577"/>
          <ac:graphicFrameMkLst>
            <pc:docMk/>
            <pc:sldMk cId="3136974189" sldId="262"/>
            <ac:graphicFrameMk id="7" creationId="{F692BD6D-5EB9-EF81-09B0-7A01C1ABFB87}"/>
          </ac:graphicFrameMkLst>
        </pc:graphicFrameChg>
        <pc:picChg chg="add">
          <ac:chgData name="Christine Bradley" userId="675844e1f79dc54f" providerId="LiveId" clId="{ECC85759-74A0-4B10-9C21-98DD3248E6B5}" dt="2023-02-28T20:16:45.693" v="715" actId="26606"/>
          <ac:picMkLst>
            <pc:docMk/>
            <pc:sldMk cId="3136974189" sldId="262"/>
            <ac:picMk id="12" creationId="{0654392F-1639-4655-984D-9EC62CB792CE}"/>
          </ac:picMkLst>
        </pc:picChg>
        <pc:picChg chg="add">
          <ac:chgData name="Christine Bradley" userId="675844e1f79dc54f" providerId="LiveId" clId="{ECC85759-74A0-4B10-9C21-98DD3248E6B5}" dt="2023-02-28T20:16:45.693" v="715" actId="26606"/>
          <ac:picMkLst>
            <pc:docMk/>
            <pc:sldMk cId="3136974189" sldId="262"/>
            <ac:picMk id="14" creationId="{AA42ABA0-A57E-4B96-8B71-32BE731BD9AC}"/>
          </ac:picMkLst>
        </pc:picChg>
        <pc:picChg chg="add">
          <ac:chgData name="Christine Bradley" userId="675844e1f79dc54f" providerId="LiveId" clId="{ECC85759-74A0-4B10-9C21-98DD3248E6B5}" dt="2023-02-28T20:16:45.693" v="715" actId="26606"/>
          <ac:picMkLst>
            <pc:docMk/>
            <pc:sldMk cId="3136974189" sldId="262"/>
            <ac:picMk id="18" creationId="{A24A74BA-E5A0-4961-B27F-09544E4F53F0}"/>
          </ac:picMkLst>
        </pc:picChg>
        <pc:picChg chg="add">
          <ac:chgData name="Christine Bradley" userId="675844e1f79dc54f" providerId="LiveId" clId="{ECC85759-74A0-4B10-9C21-98DD3248E6B5}" dt="2023-02-28T20:16:45.693" v="715" actId="26606"/>
          <ac:picMkLst>
            <pc:docMk/>
            <pc:sldMk cId="3136974189" sldId="262"/>
            <ac:picMk id="20" creationId="{5FCC04C7-E7EE-4E3B-988E-0B9718A3CD18}"/>
          </ac:picMkLst>
        </pc:picChg>
      </pc:sldChg>
      <pc:sldChg chg="addSp modSp new del mod">
        <pc:chgData name="Christine Bradley" userId="675844e1f79dc54f" providerId="LiveId" clId="{ECC85759-74A0-4B10-9C21-98DD3248E6B5}" dt="2023-02-28T20:26:47.862" v="816" actId="47"/>
        <pc:sldMkLst>
          <pc:docMk/>
          <pc:sldMk cId="3432653084" sldId="263"/>
        </pc:sldMkLst>
        <pc:spChg chg="mod">
          <ac:chgData name="Christine Bradley" userId="675844e1f79dc54f" providerId="LiveId" clId="{ECC85759-74A0-4B10-9C21-98DD3248E6B5}" dt="2023-02-28T20:19:22.028" v="742" actId="255"/>
          <ac:spMkLst>
            <pc:docMk/>
            <pc:sldMk cId="3432653084" sldId="263"/>
            <ac:spMk id="2" creationId="{9ABE66AC-2E5E-02EC-9523-49D713D300B8}"/>
          </ac:spMkLst>
        </pc:spChg>
        <pc:picChg chg="add mod">
          <ac:chgData name="Christine Bradley" userId="675844e1f79dc54f" providerId="LiveId" clId="{ECC85759-74A0-4B10-9C21-98DD3248E6B5}" dt="2023-02-28T20:20:44.298" v="745" actId="1076"/>
          <ac:picMkLst>
            <pc:docMk/>
            <pc:sldMk cId="3432653084" sldId="263"/>
            <ac:picMk id="4" creationId="{54BBF957-C6DA-7A9D-46D0-9D10A6F32F3E}"/>
          </ac:picMkLst>
        </pc:picChg>
      </pc:sldChg>
      <pc:sldChg chg="addSp modSp add mod setBg">
        <pc:chgData name="Christine Bradley" userId="675844e1f79dc54f" providerId="LiveId" clId="{ECC85759-74A0-4B10-9C21-98DD3248E6B5}" dt="2023-02-28T20:14:14.199" v="629" actId="1037"/>
        <pc:sldMkLst>
          <pc:docMk/>
          <pc:sldMk cId="2184828716" sldId="264"/>
        </pc:sldMkLst>
        <pc:spChg chg="mod">
          <ac:chgData name="Christine Bradley" userId="675844e1f79dc54f" providerId="LiveId" clId="{ECC85759-74A0-4B10-9C21-98DD3248E6B5}" dt="2023-02-28T20:12:49.912" v="607" actId="255"/>
          <ac:spMkLst>
            <pc:docMk/>
            <pc:sldMk cId="2184828716" sldId="264"/>
            <ac:spMk id="4" creationId="{6E563CE7-0447-0927-C76B-02457589FF43}"/>
          </ac:spMkLst>
        </pc:spChg>
        <pc:spChg chg="add">
          <ac:chgData name="Christine Bradley" userId="675844e1f79dc54f" providerId="LiveId" clId="{ECC85759-74A0-4B10-9C21-98DD3248E6B5}" dt="2023-02-28T20:11:52.038" v="586" actId="26606"/>
          <ac:spMkLst>
            <pc:docMk/>
            <pc:sldMk cId="2184828716" sldId="264"/>
            <ac:spMk id="18" creationId="{BDBE258A-7E75-4D51-B4CB-C95FB702EE2F}"/>
          </ac:spMkLst>
        </pc:spChg>
        <pc:spChg chg="add">
          <ac:chgData name="Christine Bradley" userId="675844e1f79dc54f" providerId="LiveId" clId="{ECC85759-74A0-4B10-9C21-98DD3248E6B5}" dt="2023-02-28T20:11:52.038" v="586" actId="26606"/>
          <ac:spMkLst>
            <pc:docMk/>
            <pc:sldMk cId="2184828716" sldId="264"/>
            <ac:spMk id="24" creationId="{4630FC49-2A84-4315-BFDF-2CEF7B0BD5BA}"/>
          </ac:spMkLst>
        </pc:spChg>
        <pc:spChg chg="add">
          <ac:chgData name="Christine Bradley" userId="675844e1f79dc54f" providerId="LiveId" clId="{ECC85759-74A0-4B10-9C21-98DD3248E6B5}" dt="2023-02-28T20:11:52.038" v="586" actId="26606"/>
          <ac:spMkLst>
            <pc:docMk/>
            <pc:sldMk cId="2184828716" sldId="264"/>
            <ac:spMk id="26" creationId="{172A5208-F06F-4E40-A2A4-536C477FD047}"/>
          </ac:spMkLst>
        </pc:spChg>
        <pc:spChg chg="add">
          <ac:chgData name="Christine Bradley" userId="675844e1f79dc54f" providerId="LiveId" clId="{ECC85759-74A0-4B10-9C21-98DD3248E6B5}" dt="2023-02-28T20:11:52.038" v="586" actId="26606"/>
          <ac:spMkLst>
            <pc:docMk/>
            <pc:sldMk cId="2184828716" sldId="264"/>
            <ac:spMk id="28" creationId="{6778F665-E696-4E2E-8233-E17BE8970D50}"/>
          </ac:spMkLst>
        </pc:spChg>
        <pc:spChg chg="add">
          <ac:chgData name="Christine Bradley" userId="675844e1f79dc54f" providerId="LiveId" clId="{ECC85759-74A0-4B10-9C21-98DD3248E6B5}" dt="2023-02-28T20:11:52.038" v="586" actId="26606"/>
          <ac:spMkLst>
            <pc:docMk/>
            <pc:sldMk cId="2184828716" sldId="264"/>
            <ac:spMk id="30" creationId="{227D4A37-3DA5-4A83-8BCA-E40A93967672}"/>
          </ac:spMkLst>
        </pc:spChg>
        <pc:spChg chg="add">
          <ac:chgData name="Christine Bradley" userId="675844e1f79dc54f" providerId="LiveId" clId="{ECC85759-74A0-4B10-9C21-98DD3248E6B5}" dt="2023-02-28T20:11:52.038" v="586" actId="26606"/>
          <ac:spMkLst>
            <pc:docMk/>
            <pc:sldMk cId="2184828716" sldId="264"/>
            <ac:spMk id="32" creationId="{1B111820-A087-4A1C-93B0-CBE6D20EB022}"/>
          </ac:spMkLst>
        </pc:spChg>
        <pc:graphicFrameChg chg="mod ord modGraphic">
          <ac:chgData name="Christine Bradley" userId="675844e1f79dc54f" providerId="LiveId" clId="{ECC85759-74A0-4B10-9C21-98DD3248E6B5}" dt="2023-02-28T20:13:27.480" v="613" actId="1076"/>
          <ac:graphicFrameMkLst>
            <pc:docMk/>
            <pc:sldMk cId="2184828716" sldId="264"/>
            <ac:graphicFrameMk id="7" creationId="{F692BD6D-5EB9-EF81-09B0-7A01C1ABFB87}"/>
          </ac:graphicFrameMkLst>
        </pc:graphicFrameChg>
        <pc:picChg chg="add mod ord">
          <ac:chgData name="Christine Bradley" userId="675844e1f79dc54f" providerId="LiveId" clId="{ECC85759-74A0-4B10-9C21-98DD3248E6B5}" dt="2023-02-28T20:12:27.022" v="602" actId="1076"/>
          <ac:picMkLst>
            <pc:docMk/>
            <pc:sldMk cId="2184828716" sldId="264"/>
            <ac:picMk id="3" creationId="{C6708D86-EBF9-D7D1-AA87-8F09462E194F}"/>
          </ac:picMkLst>
        </pc:picChg>
        <pc:picChg chg="add mod ord">
          <ac:chgData name="Christine Bradley" userId="675844e1f79dc54f" providerId="LiveId" clId="{ECC85759-74A0-4B10-9C21-98DD3248E6B5}" dt="2023-02-28T20:12:22.939" v="601" actId="1038"/>
          <ac:picMkLst>
            <pc:docMk/>
            <pc:sldMk cId="2184828716" sldId="264"/>
            <ac:picMk id="6" creationId="{3AF98E97-9349-5158-31E4-EED3A76C8526}"/>
          </ac:picMkLst>
        </pc:picChg>
        <pc:picChg chg="add mod">
          <ac:chgData name="Christine Bradley" userId="675844e1f79dc54f" providerId="LiveId" clId="{ECC85759-74A0-4B10-9C21-98DD3248E6B5}" dt="2023-02-28T20:12:22.939" v="601" actId="1038"/>
          <ac:picMkLst>
            <pc:docMk/>
            <pc:sldMk cId="2184828716" sldId="264"/>
            <ac:picMk id="9" creationId="{304509C4-9523-666B-7DB2-2033DA27A92C}"/>
          </ac:picMkLst>
        </pc:picChg>
        <pc:picChg chg="add mod">
          <ac:chgData name="Christine Bradley" userId="675844e1f79dc54f" providerId="LiveId" clId="{ECC85759-74A0-4B10-9C21-98DD3248E6B5}" dt="2023-02-28T20:14:14.199" v="629" actId="1037"/>
          <ac:picMkLst>
            <pc:docMk/>
            <pc:sldMk cId="2184828716" sldId="264"/>
            <ac:picMk id="11" creationId="{3CB3BEA2-8C2A-C61D-F22A-38E4B08DD9EE}"/>
          </ac:picMkLst>
        </pc:picChg>
        <pc:picChg chg="add">
          <ac:chgData name="Christine Bradley" userId="675844e1f79dc54f" providerId="LiveId" clId="{ECC85759-74A0-4B10-9C21-98DD3248E6B5}" dt="2023-02-28T20:11:52.038" v="586" actId="26606"/>
          <ac:picMkLst>
            <pc:docMk/>
            <pc:sldMk cId="2184828716" sldId="264"/>
            <ac:picMk id="14" creationId="{9EB56FE1-6944-43D7-8440-1190DAED6EBD}"/>
          </ac:picMkLst>
        </pc:picChg>
        <pc:picChg chg="add">
          <ac:chgData name="Christine Bradley" userId="675844e1f79dc54f" providerId="LiveId" clId="{ECC85759-74A0-4B10-9C21-98DD3248E6B5}" dt="2023-02-28T20:11:52.038" v="586" actId="26606"/>
          <ac:picMkLst>
            <pc:docMk/>
            <pc:sldMk cId="2184828716" sldId="264"/>
            <ac:picMk id="16" creationId="{6B89412C-5C0E-4547-8705-988BE3ED22CD}"/>
          </ac:picMkLst>
        </pc:picChg>
        <pc:picChg chg="add">
          <ac:chgData name="Christine Bradley" userId="675844e1f79dc54f" providerId="LiveId" clId="{ECC85759-74A0-4B10-9C21-98DD3248E6B5}" dt="2023-02-28T20:11:52.038" v="586" actId="26606"/>
          <ac:picMkLst>
            <pc:docMk/>
            <pc:sldMk cId="2184828716" sldId="264"/>
            <ac:picMk id="20" creationId="{8EEFF789-5B8D-402B-A041-F15E9276D012}"/>
          </ac:picMkLst>
        </pc:picChg>
        <pc:picChg chg="add">
          <ac:chgData name="Christine Bradley" userId="675844e1f79dc54f" providerId="LiveId" clId="{ECC85759-74A0-4B10-9C21-98DD3248E6B5}" dt="2023-02-28T20:11:52.038" v="586" actId="26606"/>
          <ac:picMkLst>
            <pc:docMk/>
            <pc:sldMk cId="2184828716" sldId="264"/>
            <ac:picMk id="22" creationId="{BFD1ECE8-0DC1-4BED-8616-8EC623A917F7}"/>
          </ac:picMkLst>
        </pc:picChg>
      </pc:sldChg>
      <pc:sldChg chg="addSp delSp modSp add mod ord setBg setClrOvrMap">
        <pc:chgData name="Christine Bradley" userId="675844e1f79dc54f" providerId="LiveId" clId="{ECC85759-74A0-4B10-9C21-98DD3248E6B5}" dt="2023-02-28T20:26:30.089" v="815" actId="255"/>
        <pc:sldMkLst>
          <pc:docMk/>
          <pc:sldMk cId="4478505" sldId="265"/>
        </pc:sldMkLst>
        <pc:spChg chg="mod">
          <ac:chgData name="Christine Bradley" userId="675844e1f79dc54f" providerId="LiveId" clId="{ECC85759-74A0-4B10-9C21-98DD3248E6B5}" dt="2023-02-28T20:23:52.380" v="783" actId="20577"/>
          <ac:spMkLst>
            <pc:docMk/>
            <pc:sldMk cId="4478505" sldId="265"/>
            <ac:spMk id="4" creationId="{6E563CE7-0447-0927-C76B-02457589FF43}"/>
          </ac:spMkLst>
        </pc:spChg>
        <pc:spChg chg="add del">
          <ac:chgData name="Christine Bradley" userId="675844e1f79dc54f" providerId="LiveId" clId="{ECC85759-74A0-4B10-9C21-98DD3248E6B5}" dt="2023-02-28T20:18:21.662" v="723" actId="26606"/>
          <ac:spMkLst>
            <pc:docMk/>
            <pc:sldMk cId="4478505" sldId="265"/>
            <ac:spMk id="16" creationId="{81601940-FE05-4058-8C3C-93ECC6D8B4BE}"/>
          </ac:spMkLst>
        </pc:spChg>
        <pc:spChg chg="add del">
          <ac:chgData name="Christine Bradley" userId="675844e1f79dc54f" providerId="LiveId" clId="{ECC85759-74A0-4B10-9C21-98DD3248E6B5}" dt="2023-02-28T20:18:21.662" v="723" actId="26606"/>
          <ac:spMkLst>
            <pc:docMk/>
            <pc:sldMk cId="4478505" sldId="265"/>
            <ac:spMk id="22" creationId="{03964ECA-3652-457C-9FDE-16AED3949BDF}"/>
          </ac:spMkLst>
        </pc:spChg>
        <pc:spChg chg="add">
          <ac:chgData name="Christine Bradley" userId="675844e1f79dc54f" providerId="LiveId" clId="{ECC85759-74A0-4B10-9C21-98DD3248E6B5}" dt="2023-02-28T20:18:21.709" v="724" actId="26606"/>
          <ac:spMkLst>
            <pc:docMk/>
            <pc:sldMk cId="4478505" sldId="265"/>
            <ac:spMk id="24" creationId="{0604E0B1-6762-4B99-A6A5-42ED8E20D69F}"/>
          </ac:spMkLst>
        </pc:spChg>
        <pc:spChg chg="add">
          <ac:chgData name="Christine Bradley" userId="675844e1f79dc54f" providerId="LiveId" clId="{ECC85759-74A0-4B10-9C21-98DD3248E6B5}" dt="2023-02-28T20:18:21.709" v="724" actId="26606"/>
          <ac:spMkLst>
            <pc:docMk/>
            <pc:sldMk cId="4478505" sldId="265"/>
            <ac:spMk id="26" creationId="{6D86F5FF-DE1B-4BAB-A7BE-6F39F5DD988E}"/>
          </ac:spMkLst>
        </pc:spChg>
        <pc:spChg chg="add">
          <ac:chgData name="Christine Bradley" userId="675844e1f79dc54f" providerId="LiveId" clId="{ECC85759-74A0-4B10-9C21-98DD3248E6B5}" dt="2023-02-28T20:18:21.709" v="724" actId="26606"/>
          <ac:spMkLst>
            <pc:docMk/>
            <pc:sldMk cId="4478505" sldId="265"/>
            <ac:spMk id="28" creationId="{736AD705-9544-45E1-B278-8D99F718B8E7}"/>
          </ac:spMkLst>
        </pc:spChg>
        <pc:spChg chg="add">
          <ac:chgData name="Christine Bradley" userId="675844e1f79dc54f" providerId="LiveId" clId="{ECC85759-74A0-4B10-9C21-98DD3248E6B5}" dt="2023-02-28T20:18:21.709" v="724" actId="26606"/>
          <ac:spMkLst>
            <pc:docMk/>
            <pc:sldMk cId="4478505" sldId="265"/>
            <ac:spMk id="29" creationId="{81601940-FE05-4058-8C3C-93ECC6D8B4BE}"/>
          </ac:spMkLst>
        </pc:spChg>
        <pc:spChg chg="add">
          <ac:chgData name="Christine Bradley" userId="675844e1f79dc54f" providerId="LiveId" clId="{ECC85759-74A0-4B10-9C21-98DD3248E6B5}" dt="2023-02-28T20:18:21.709" v="724" actId="26606"/>
          <ac:spMkLst>
            <pc:docMk/>
            <pc:sldMk cId="4478505" sldId="265"/>
            <ac:spMk id="30" creationId="{8DFFC5B7-4963-4902-8A90-EFF5766892DF}"/>
          </ac:spMkLst>
        </pc:spChg>
        <pc:spChg chg="add">
          <ac:chgData name="Christine Bradley" userId="675844e1f79dc54f" providerId="LiveId" clId="{ECC85759-74A0-4B10-9C21-98DD3248E6B5}" dt="2023-02-28T20:18:21.709" v="724" actId="26606"/>
          <ac:spMkLst>
            <pc:docMk/>
            <pc:sldMk cId="4478505" sldId="265"/>
            <ac:spMk id="33" creationId="{03964ECA-3652-457C-9FDE-16AED3949BDF}"/>
          </ac:spMkLst>
        </pc:spChg>
        <pc:graphicFrameChg chg="mod modGraphic">
          <ac:chgData name="Christine Bradley" userId="675844e1f79dc54f" providerId="LiveId" clId="{ECC85759-74A0-4B10-9C21-98DD3248E6B5}" dt="2023-02-28T20:26:30.089" v="815" actId="255"/>
          <ac:graphicFrameMkLst>
            <pc:docMk/>
            <pc:sldMk cId="4478505" sldId="265"/>
            <ac:graphicFrameMk id="7" creationId="{F692BD6D-5EB9-EF81-09B0-7A01C1ABFB87}"/>
          </ac:graphicFrameMkLst>
        </pc:graphicFrameChg>
        <pc:picChg chg="add del">
          <ac:chgData name="Christine Bradley" userId="675844e1f79dc54f" providerId="LiveId" clId="{ECC85759-74A0-4B10-9C21-98DD3248E6B5}" dt="2023-02-28T20:18:21.662" v="723" actId="26606"/>
          <ac:picMkLst>
            <pc:docMk/>
            <pc:sldMk cId="4478505" sldId="265"/>
            <ac:picMk id="12" creationId="{0654392F-1639-4655-984D-9EC62CB792CE}"/>
          </ac:picMkLst>
        </pc:picChg>
        <pc:picChg chg="add del">
          <ac:chgData name="Christine Bradley" userId="675844e1f79dc54f" providerId="LiveId" clId="{ECC85759-74A0-4B10-9C21-98DD3248E6B5}" dt="2023-02-28T20:18:21.662" v="723" actId="26606"/>
          <ac:picMkLst>
            <pc:docMk/>
            <pc:sldMk cId="4478505" sldId="265"/>
            <ac:picMk id="14" creationId="{AA42ABA0-A57E-4B96-8B71-32BE731BD9AC}"/>
          </ac:picMkLst>
        </pc:picChg>
        <pc:picChg chg="add del">
          <ac:chgData name="Christine Bradley" userId="675844e1f79dc54f" providerId="LiveId" clId="{ECC85759-74A0-4B10-9C21-98DD3248E6B5}" dt="2023-02-28T20:18:21.662" v="723" actId="26606"/>
          <ac:picMkLst>
            <pc:docMk/>
            <pc:sldMk cId="4478505" sldId="265"/>
            <ac:picMk id="18" creationId="{A24A74BA-E5A0-4961-B27F-09544E4F53F0}"/>
          </ac:picMkLst>
        </pc:picChg>
        <pc:picChg chg="add del">
          <ac:chgData name="Christine Bradley" userId="675844e1f79dc54f" providerId="LiveId" clId="{ECC85759-74A0-4B10-9C21-98DD3248E6B5}" dt="2023-02-28T20:18:21.662" v="723" actId="26606"/>
          <ac:picMkLst>
            <pc:docMk/>
            <pc:sldMk cId="4478505" sldId="265"/>
            <ac:picMk id="20" creationId="{5FCC04C7-E7EE-4E3B-988E-0B9718A3CD18}"/>
          </ac:picMkLst>
        </pc:picChg>
        <pc:picChg chg="add">
          <ac:chgData name="Christine Bradley" userId="675844e1f79dc54f" providerId="LiveId" clId="{ECC85759-74A0-4B10-9C21-98DD3248E6B5}" dt="2023-02-28T20:18:21.709" v="724" actId="26606"/>
          <ac:picMkLst>
            <pc:docMk/>
            <pc:sldMk cId="4478505" sldId="265"/>
            <ac:picMk id="25" creationId="{0654392F-1639-4655-984D-9EC62CB792CE}"/>
          </ac:picMkLst>
        </pc:picChg>
        <pc:picChg chg="add">
          <ac:chgData name="Christine Bradley" userId="675844e1f79dc54f" providerId="LiveId" clId="{ECC85759-74A0-4B10-9C21-98DD3248E6B5}" dt="2023-02-28T20:18:21.709" v="724" actId="26606"/>
          <ac:picMkLst>
            <pc:docMk/>
            <pc:sldMk cId="4478505" sldId="265"/>
            <ac:picMk id="27" creationId="{AA42ABA0-A57E-4B96-8B71-32BE731BD9AC}"/>
          </ac:picMkLst>
        </pc:picChg>
        <pc:picChg chg="add">
          <ac:chgData name="Christine Bradley" userId="675844e1f79dc54f" providerId="LiveId" clId="{ECC85759-74A0-4B10-9C21-98DD3248E6B5}" dt="2023-02-28T20:18:21.709" v="724" actId="26606"/>
          <ac:picMkLst>
            <pc:docMk/>
            <pc:sldMk cId="4478505" sldId="265"/>
            <ac:picMk id="31" creationId="{A24A74BA-E5A0-4961-B27F-09544E4F53F0}"/>
          </ac:picMkLst>
        </pc:picChg>
        <pc:picChg chg="add">
          <ac:chgData name="Christine Bradley" userId="675844e1f79dc54f" providerId="LiveId" clId="{ECC85759-74A0-4B10-9C21-98DD3248E6B5}" dt="2023-02-28T20:18:21.709" v="724" actId="26606"/>
          <ac:picMkLst>
            <pc:docMk/>
            <pc:sldMk cId="4478505" sldId="265"/>
            <ac:picMk id="32" creationId="{5FCC04C7-E7EE-4E3B-988E-0B9718A3CD18}"/>
          </ac:picMkLst>
        </pc:picChg>
      </pc:sldChg>
      <pc:sldChg chg="addSp delSp modSp add mod">
        <pc:chgData name="Christine Bradley" userId="675844e1f79dc54f" providerId="LiveId" clId="{ECC85759-74A0-4B10-9C21-98DD3248E6B5}" dt="2023-02-28T20:22:32.217" v="767" actId="1037"/>
        <pc:sldMkLst>
          <pc:docMk/>
          <pc:sldMk cId="585428825" sldId="266"/>
        </pc:sldMkLst>
        <pc:picChg chg="del">
          <ac:chgData name="Christine Bradley" userId="675844e1f79dc54f" providerId="LiveId" clId="{ECC85759-74A0-4B10-9C21-98DD3248E6B5}" dt="2023-02-28T20:21:43.181" v="747" actId="478"/>
          <ac:picMkLst>
            <pc:docMk/>
            <pc:sldMk cId="585428825" sldId="266"/>
            <ac:picMk id="4" creationId="{54BBF957-C6DA-7A9D-46D0-9D10A6F32F3E}"/>
          </ac:picMkLst>
        </pc:picChg>
        <pc:picChg chg="add mod">
          <ac:chgData name="Christine Bradley" userId="675844e1f79dc54f" providerId="LiveId" clId="{ECC85759-74A0-4B10-9C21-98DD3248E6B5}" dt="2023-02-28T20:22:32.217" v="767" actId="1037"/>
          <ac:picMkLst>
            <pc:docMk/>
            <pc:sldMk cId="585428825" sldId="266"/>
            <ac:picMk id="5" creationId="{F3BBED99-5BFB-1FE2-2C10-500895DD994C}"/>
          </ac:picMkLst>
        </pc:picChg>
        <pc:picChg chg="add mod">
          <ac:chgData name="Christine Bradley" userId="675844e1f79dc54f" providerId="LiveId" clId="{ECC85759-74A0-4B10-9C21-98DD3248E6B5}" dt="2023-02-28T20:22:32.217" v="767" actId="1037"/>
          <ac:picMkLst>
            <pc:docMk/>
            <pc:sldMk cId="585428825" sldId="266"/>
            <ac:picMk id="7" creationId="{211B68E2-E000-24E2-5D05-80E05AEAA13C}"/>
          </ac:picMkLst>
        </pc:picChg>
      </pc:sldChg>
      <pc:sldChg chg="delSp modSp add mod setBg delDesignElem">
        <pc:chgData name="Christine Bradley" userId="675844e1f79dc54f" providerId="LiveId" clId="{ECC85759-74A0-4B10-9C21-98DD3248E6B5}" dt="2023-02-28T20:32:08.943" v="1248" actId="20577"/>
        <pc:sldMkLst>
          <pc:docMk/>
          <pc:sldMk cId="332268572" sldId="267"/>
        </pc:sldMkLst>
        <pc:spChg chg="mod">
          <ac:chgData name="Christine Bradley" userId="675844e1f79dc54f" providerId="LiveId" clId="{ECC85759-74A0-4B10-9C21-98DD3248E6B5}" dt="2023-02-28T20:27:33.558" v="983" actId="20577"/>
          <ac:spMkLst>
            <pc:docMk/>
            <pc:sldMk cId="332268572" sldId="267"/>
            <ac:spMk id="4" creationId="{6E563CE7-0447-0927-C76B-02457589FF43}"/>
          </ac:spMkLst>
        </pc:spChg>
        <pc:spChg chg="mod">
          <ac:chgData name="Christine Bradley" userId="675844e1f79dc54f" providerId="LiveId" clId="{ECC85759-74A0-4B10-9C21-98DD3248E6B5}" dt="2023-02-28T20:32:08.943" v="1248" actId="20577"/>
          <ac:spMkLst>
            <pc:docMk/>
            <pc:sldMk cId="332268572" sldId="267"/>
            <ac:spMk id="5" creationId="{B9FE5B0F-E8E3-FE6F-DF3F-91853CAF9744}"/>
          </ac:spMkLst>
        </pc:spChg>
        <pc:spChg chg="del">
          <ac:chgData name="Christine Bradley" userId="675844e1f79dc54f" providerId="LiveId" clId="{ECC85759-74A0-4B10-9C21-98DD3248E6B5}" dt="2023-02-28T20:26:57.341" v="818"/>
          <ac:spMkLst>
            <pc:docMk/>
            <pc:sldMk cId="332268572" sldId="267"/>
            <ac:spMk id="14" creationId="{81601940-FE05-4058-8C3C-93ECC6D8B4BE}"/>
          </ac:spMkLst>
        </pc:spChg>
        <pc:spChg chg="del">
          <ac:chgData name="Christine Bradley" userId="675844e1f79dc54f" providerId="LiveId" clId="{ECC85759-74A0-4B10-9C21-98DD3248E6B5}" dt="2023-02-28T20:26:57.341" v="818"/>
          <ac:spMkLst>
            <pc:docMk/>
            <pc:sldMk cId="332268572" sldId="267"/>
            <ac:spMk id="20" creationId="{03964ECA-3652-457C-9FDE-16AED3949BDF}"/>
          </ac:spMkLst>
        </pc:spChg>
        <pc:spChg chg="del">
          <ac:chgData name="Christine Bradley" userId="675844e1f79dc54f" providerId="LiveId" clId="{ECC85759-74A0-4B10-9C21-98DD3248E6B5}" dt="2023-02-28T20:26:57.341" v="818"/>
          <ac:spMkLst>
            <pc:docMk/>
            <pc:sldMk cId="332268572" sldId="267"/>
            <ac:spMk id="22" creationId="{0604E0B1-6762-4B99-A6A5-42ED8E20D69F}"/>
          </ac:spMkLst>
        </pc:spChg>
        <pc:spChg chg="del">
          <ac:chgData name="Christine Bradley" userId="675844e1f79dc54f" providerId="LiveId" clId="{ECC85759-74A0-4B10-9C21-98DD3248E6B5}" dt="2023-02-28T20:26:57.341" v="818"/>
          <ac:spMkLst>
            <pc:docMk/>
            <pc:sldMk cId="332268572" sldId="267"/>
            <ac:spMk id="24" creationId="{6D86F5FF-DE1B-4BAB-A7BE-6F39F5DD988E}"/>
          </ac:spMkLst>
        </pc:spChg>
        <pc:spChg chg="del">
          <ac:chgData name="Christine Bradley" userId="675844e1f79dc54f" providerId="LiveId" clId="{ECC85759-74A0-4B10-9C21-98DD3248E6B5}" dt="2023-02-28T20:26:57.341" v="818"/>
          <ac:spMkLst>
            <pc:docMk/>
            <pc:sldMk cId="332268572" sldId="267"/>
            <ac:spMk id="26" creationId="{736AD705-9544-45E1-B278-8D99F718B8E7}"/>
          </ac:spMkLst>
        </pc:spChg>
        <pc:spChg chg="del">
          <ac:chgData name="Christine Bradley" userId="675844e1f79dc54f" providerId="LiveId" clId="{ECC85759-74A0-4B10-9C21-98DD3248E6B5}" dt="2023-02-28T20:26:57.341" v="818"/>
          <ac:spMkLst>
            <pc:docMk/>
            <pc:sldMk cId="332268572" sldId="267"/>
            <ac:spMk id="28" creationId="{8DFFC5B7-4963-4902-8A90-EFF5766892DF}"/>
          </ac:spMkLst>
        </pc:spChg>
        <pc:picChg chg="del mod">
          <ac:chgData name="Christine Bradley" userId="675844e1f79dc54f" providerId="LiveId" clId="{ECC85759-74A0-4B10-9C21-98DD3248E6B5}" dt="2023-02-28T20:30:46.195" v="1216" actId="478"/>
          <ac:picMkLst>
            <pc:docMk/>
            <pc:sldMk cId="332268572" sldId="267"/>
            <ac:picMk id="2" creationId="{471ED476-8D51-F3F5-9D2C-AA35ADB8AF13}"/>
          </ac:picMkLst>
        </pc:picChg>
        <pc:picChg chg="del">
          <ac:chgData name="Christine Bradley" userId="675844e1f79dc54f" providerId="LiveId" clId="{ECC85759-74A0-4B10-9C21-98DD3248E6B5}" dt="2023-02-28T20:26:57.341" v="818"/>
          <ac:picMkLst>
            <pc:docMk/>
            <pc:sldMk cId="332268572" sldId="267"/>
            <ac:picMk id="10" creationId="{0654392F-1639-4655-984D-9EC62CB792CE}"/>
          </ac:picMkLst>
        </pc:picChg>
        <pc:picChg chg="del">
          <ac:chgData name="Christine Bradley" userId="675844e1f79dc54f" providerId="LiveId" clId="{ECC85759-74A0-4B10-9C21-98DD3248E6B5}" dt="2023-02-28T20:26:57.341" v="818"/>
          <ac:picMkLst>
            <pc:docMk/>
            <pc:sldMk cId="332268572" sldId="267"/>
            <ac:picMk id="12" creationId="{AA42ABA0-A57E-4B96-8B71-32BE731BD9AC}"/>
          </ac:picMkLst>
        </pc:picChg>
        <pc:picChg chg="del">
          <ac:chgData name="Christine Bradley" userId="675844e1f79dc54f" providerId="LiveId" clId="{ECC85759-74A0-4B10-9C21-98DD3248E6B5}" dt="2023-02-28T20:26:57.341" v="818"/>
          <ac:picMkLst>
            <pc:docMk/>
            <pc:sldMk cId="332268572" sldId="267"/>
            <ac:picMk id="16" creationId="{A24A74BA-E5A0-4961-B27F-09544E4F53F0}"/>
          </ac:picMkLst>
        </pc:picChg>
        <pc:picChg chg="del">
          <ac:chgData name="Christine Bradley" userId="675844e1f79dc54f" providerId="LiveId" clId="{ECC85759-74A0-4B10-9C21-98DD3248E6B5}" dt="2023-02-28T20:26:57.341" v="818"/>
          <ac:picMkLst>
            <pc:docMk/>
            <pc:sldMk cId="332268572" sldId="267"/>
            <ac:picMk id="18" creationId="{5FCC04C7-E7EE-4E3B-988E-0B9718A3CD18}"/>
          </ac:picMkLst>
        </pc:picChg>
      </pc:sldChg>
      <pc:sldChg chg="addSp delSp modSp add mod setBg setClrOvrMap delDesignElem">
        <pc:chgData name="Christine Bradley" userId="675844e1f79dc54f" providerId="LiveId" clId="{ECC85759-74A0-4B10-9C21-98DD3248E6B5}" dt="2023-02-28T21:00:05.011" v="1675" actId="20577"/>
        <pc:sldMkLst>
          <pc:docMk/>
          <pc:sldMk cId="1142447507" sldId="268"/>
        </pc:sldMkLst>
        <pc:spChg chg="mod">
          <ac:chgData name="Christine Bradley" userId="675844e1f79dc54f" providerId="LiveId" clId="{ECC85759-74A0-4B10-9C21-98DD3248E6B5}" dt="2023-02-28T20:58:23.563" v="1656" actId="255"/>
          <ac:spMkLst>
            <pc:docMk/>
            <pc:sldMk cId="1142447507" sldId="268"/>
            <ac:spMk id="4" creationId="{6E563CE7-0447-0927-C76B-02457589FF43}"/>
          </ac:spMkLst>
        </pc:spChg>
        <pc:spChg chg="add del">
          <ac:chgData name="Christine Bradley" userId="675844e1f79dc54f" providerId="LiveId" clId="{ECC85759-74A0-4B10-9C21-98DD3248E6B5}" dt="2023-02-28T20:55:42.806" v="1608" actId="26606"/>
          <ac:spMkLst>
            <pc:docMk/>
            <pc:sldMk cId="1142447507" sldId="268"/>
            <ac:spMk id="11" creationId="{81601940-FE05-4058-8C3C-93ECC6D8B4BE}"/>
          </ac:spMkLst>
        </pc:spChg>
        <pc:spChg chg="del">
          <ac:chgData name="Christine Bradley" userId="675844e1f79dc54f" providerId="LiveId" clId="{ECC85759-74A0-4B10-9C21-98DD3248E6B5}" dt="2023-02-28T20:34:41.389" v="1330"/>
          <ac:spMkLst>
            <pc:docMk/>
            <pc:sldMk cId="1142447507" sldId="268"/>
            <ac:spMk id="16" creationId="{81601940-FE05-4058-8C3C-93ECC6D8B4BE}"/>
          </ac:spMkLst>
        </pc:spChg>
        <pc:spChg chg="add del">
          <ac:chgData name="Christine Bradley" userId="675844e1f79dc54f" providerId="LiveId" clId="{ECC85759-74A0-4B10-9C21-98DD3248E6B5}" dt="2023-02-28T20:55:42.806" v="1608" actId="26606"/>
          <ac:spMkLst>
            <pc:docMk/>
            <pc:sldMk cId="1142447507" sldId="268"/>
            <ac:spMk id="17" creationId="{03964ECA-3652-457C-9FDE-16AED3949BDF}"/>
          </ac:spMkLst>
        </pc:spChg>
        <pc:spChg chg="del">
          <ac:chgData name="Christine Bradley" userId="675844e1f79dc54f" providerId="LiveId" clId="{ECC85759-74A0-4B10-9C21-98DD3248E6B5}" dt="2023-02-28T20:34:41.389" v="1330"/>
          <ac:spMkLst>
            <pc:docMk/>
            <pc:sldMk cId="1142447507" sldId="268"/>
            <ac:spMk id="22" creationId="{03964ECA-3652-457C-9FDE-16AED3949BDF}"/>
          </ac:spMkLst>
        </pc:spChg>
        <pc:spChg chg="add del">
          <ac:chgData name="Christine Bradley" userId="675844e1f79dc54f" providerId="LiveId" clId="{ECC85759-74A0-4B10-9C21-98DD3248E6B5}" dt="2023-02-28T20:55:42.806" v="1608" actId="26606"/>
          <ac:spMkLst>
            <pc:docMk/>
            <pc:sldMk cId="1142447507" sldId="268"/>
            <ac:spMk id="24" creationId="{0604E0B1-6762-4B99-A6A5-42ED8E20D69F}"/>
          </ac:spMkLst>
        </pc:spChg>
        <pc:spChg chg="add del">
          <ac:chgData name="Christine Bradley" userId="675844e1f79dc54f" providerId="LiveId" clId="{ECC85759-74A0-4B10-9C21-98DD3248E6B5}" dt="2023-02-28T20:55:42.806" v="1608" actId="26606"/>
          <ac:spMkLst>
            <pc:docMk/>
            <pc:sldMk cId="1142447507" sldId="268"/>
            <ac:spMk id="26" creationId="{6D86F5FF-DE1B-4BAB-A7BE-6F39F5DD988E}"/>
          </ac:spMkLst>
        </pc:spChg>
        <pc:spChg chg="add del">
          <ac:chgData name="Christine Bradley" userId="675844e1f79dc54f" providerId="LiveId" clId="{ECC85759-74A0-4B10-9C21-98DD3248E6B5}" dt="2023-02-28T20:55:42.806" v="1608" actId="26606"/>
          <ac:spMkLst>
            <pc:docMk/>
            <pc:sldMk cId="1142447507" sldId="268"/>
            <ac:spMk id="28" creationId="{736AD705-9544-45E1-B278-8D99F718B8E7}"/>
          </ac:spMkLst>
        </pc:spChg>
        <pc:spChg chg="add del">
          <ac:chgData name="Christine Bradley" userId="675844e1f79dc54f" providerId="LiveId" clId="{ECC85759-74A0-4B10-9C21-98DD3248E6B5}" dt="2023-02-28T20:55:42.806" v="1608" actId="26606"/>
          <ac:spMkLst>
            <pc:docMk/>
            <pc:sldMk cId="1142447507" sldId="268"/>
            <ac:spMk id="30" creationId="{8DFFC5B7-4963-4902-8A90-EFF5766892DF}"/>
          </ac:spMkLst>
        </pc:spChg>
        <pc:spChg chg="add">
          <ac:chgData name="Christine Bradley" userId="675844e1f79dc54f" providerId="LiveId" clId="{ECC85759-74A0-4B10-9C21-98DD3248E6B5}" dt="2023-02-28T20:55:42.931" v="1609" actId="26606"/>
          <ac:spMkLst>
            <pc:docMk/>
            <pc:sldMk cId="1142447507" sldId="268"/>
            <ac:spMk id="34" creationId="{81601940-FE05-4058-8C3C-93ECC6D8B4BE}"/>
          </ac:spMkLst>
        </pc:spChg>
        <pc:spChg chg="add">
          <ac:chgData name="Christine Bradley" userId="675844e1f79dc54f" providerId="LiveId" clId="{ECC85759-74A0-4B10-9C21-98DD3248E6B5}" dt="2023-02-28T20:55:42.931" v="1609" actId="26606"/>
          <ac:spMkLst>
            <pc:docMk/>
            <pc:sldMk cId="1142447507" sldId="268"/>
            <ac:spMk id="37" creationId="{03964ECA-3652-457C-9FDE-16AED3949BDF}"/>
          </ac:spMkLst>
        </pc:spChg>
        <pc:spChg chg="add mod">
          <ac:chgData name="Christine Bradley" userId="675844e1f79dc54f" providerId="LiveId" clId="{ECC85759-74A0-4B10-9C21-98DD3248E6B5}" dt="2023-02-28T20:56:51.801" v="1637"/>
          <ac:spMkLst>
            <pc:docMk/>
            <pc:sldMk cId="1142447507" sldId="268"/>
            <ac:spMk id="39" creationId="{40D1C495-4BE5-928A-B6C2-679811035C7C}"/>
          </ac:spMkLst>
        </pc:spChg>
        <pc:spChg chg="add mod">
          <ac:chgData name="Christine Bradley" userId="675844e1f79dc54f" providerId="LiveId" clId="{ECC85759-74A0-4B10-9C21-98DD3248E6B5}" dt="2023-02-28T20:56:51.801" v="1637"/>
          <ac:spMkLst>
            <pc:docMk/>
            <pc:sldMk cId="1142447507" sldId="268"/>
            <ac:spMk id="40" creationId="{1C851C82-1E45-96A7-1B61-DF000F103F29}"/>
          </ac:spMkLst>
        </pc:spChg>
        <pc:spChg chg="add mod">
          <ac:chgData name="Christine Bradley" userId="675844e1f79dc54f" providerId="LiveId" clId="{ECC85759-74A0-4B10-9C21-98DD3248E6B5}" dt="2023-02-28T20:56:51.801" v="1637"/>
          <ac:spMkLst>
            <pc:docMk/>
            <pc:sldMk cId="1142447507" sldId="268"/>
            <ac:spMk id="41" creationId="{42540B1C-E600-6002-48DA-58209AE09F18}"/>
          </ac:spMkLst>
        </pc:spChg>
        <pc:spChg chg="add mod">
          <ac:chgData name="Christine Bradley" userId="675844e1f79dc54f" providerId="LiveId" clId="{ECC85759-74A0-4B10-9C21-98DD3248E6B5}" dt="2023-02-28T20:56:51.801" v="1637"/>
          <ac:spMkLst>
            <pc:docMk/>
            <pc:sldMk cId="1142447507" sldId="268"/>
            <ac:spMk id="42" creationId="{3271327A-1825-9EB4-7FC3-F74F156B07C7}"/>
          </ac:spMkLst>
        </pc:spChg>
        <pc:spChg chg="add mod">
          <ac:chgData name="Christine Bradley" userId="675844e1f79dc54f" providerId="LiveId" clId="{ECC85759-74A0-4B10-9C21-98DD3248E6B5}" dt="2023-02-28T20:56:51.801" v="1637"/>
          <ac:spMkLst>
            <pc:docMk/>
            <pc:sldMk cId="1142447507" sldId="268"/>
            <ac:spMk id="43" creationId="{EF4689D2-4AD6-DBAB-88E7-99A0BA749DCB}"/>
          </ac:spMkLst>
        </pc:spChg>
        <pc:spChg chg="add mod">
          <ac:chgData name="Christine Bradley" userId="675844e1f79dc54f" providerId="LiveId" clId="{ECC85759-74A0-4B10-9C21-98DD3248E6B5}" dt="2023-02-28T20:56:51.801" v="1637"/>
          <ac:spMkLst>
            <pc:docMk/>
            <pc:sldMk cId="1142447507" sldId="268"/>
            <ac:spMk id="44" creationId="{C79C66D3-B91C-56DE-6058-1044160D33DD}"/>
          </ac:spMkLst>
        </pc:spChg>
        <pc:spChg chg="add mod">
          <ac:chgData name="Christine Bradley" userId="675844e1f79dc54f" providerId="LiveId" clId="{ECC85759-74A0-4B10-9C21-98DD3248E6B5}" dt="2023-02-28T20:56:51.801" v="1637"/>
          <ac:spMkLst>
            <pc:docMk/>
            <pc:sldMk cId="1142447507" sldId="268"/>
            <ac:spMk id="45" creationId="{F4A558D3-99A7-D4A1-127F-57533B4E5CFF}"/>
          </ac:spMkLst>
        </pc:spChg>
        <pc:spChg chg="add mod">
          <ac:chgData name="Christine Bradley" userId="675844e1f79dc54f" providerId="LiveId" clId="{ECC85759-74A0-4B10-9C21-98DD3248E6B5}" dt="2023-02-28T20:56:51.801" v="1637"/>
          <ac:spMkLst>
            <pc:docMk/>
            <pc:sldMk cId="1142447507" sldId="268"/>
            <ac:spMk id="46" creationId="{5B4B4C5B-CD2F-CB99-D563-51EC95F678A3}"/>
          </ac:spMkLst>
        </pc:spChg>
        <pc:spChg chg="add mod">
          <ac:chgData name="Christine Bradley" userId="675844e1f79dc54f" providerId="LiveId" clId="{ECC85759-74A0-4B10-9C21-98DD3248E6B5}" dt="2023-02-28T20:56:51.801" v="1637"/>
          <ac:spMkLst>
            <pc:docMk/>
            <pc:sldMk cId="1142447507" sldId="268"/>
            <ac:spMk id="47" creationId="{4296B49E-D2E1-4C42-6A65-DA8B1ABD2012}"/>
          </ac:spMkLst>
        </pc:spChg>
        <pc:spChg chg="add mod">
          <ac:chgData name="Christine Bradley" userId="675844e1f79dc54f" providerId="LiveId" clId="{ECC85759-74A0-4B10-9C21-98DD3248E6B5}" dt="2023-02-28T20:56:51.801" v="1637"/>
          <ac:spMkLst>
            <pc:docMk/>
            <pc:sldMk cId="1142447507" sldId="268"/>
            <ac:spMk id="48" creationId="{669049FC-258F-E42C-2155-9651E34FCE70}"/>
          </ac:spMkLst>
        </pc:spChg>
        <pc:spChg chg="add mod">
          <ac:chgData name="Christine Bradley" userId="675844e1f79dc54f" providerId="LiveId" clId="{ECC85759-74A0-4B10-9C21-98DD3248E6B5}" dt="2023-02-28T20:56:51.801" v="1637"/>
          <ac:spMkLst>
            <pc:docMk/>
            <pc:sldMk cId="1142447507" sldId="268"/>
            <ac:spMk id="49" creationId="{008706F0-0D0D-A553-64E3-2869B6C124DA}"/>
          </ac:spMkLst>
        </pc:spChg>
        <pc:spChg chg="add mod">
          <ac:chgData name="Christine Bradley" userId="675844e1f79dc54f" providerId="LiveId" clId="{ECC85759-74A0-4B10-9C21-98DD3248E6B5}" dt="2023-02-28T20:56:51.801" v="1637"/>
          <ac:spMkLst>
            <pc:docMk/>
            <pc:sldMk cId="1142447507" sldId="268"/>
            <ac:spMk id="50" creationId="{A810C931-3943-1E8A-0EB1-653ABCB8E99D}"/>
          </ac:spMkLst>
        </pc:spChg>
        <pc:spChg chg="add mod">
          <ac:chgData name="Christine Bradley" userId="675844e1f79dc54f" providerId="LiveId" clId="{ECC85759-74A0-4B10-9C21-98DD3248E6B5}" dt="2023-02-28T20:56:51.801" v="1637"/>
          <ac:spMkLst>
            <pc:docMk/>
            <pc:sldMk cId="1142447507" sldId="268"/>
            <ac:spMk id="51" creationId="{257E20E3-37D0-921F-9181-A85C7449BFFE}"/>
          </ac:spMkLst>
        </pc:spChg>
        <pc:spChg chg="add mod">
          <ac:chgData name="Christine Bradley" userId="675844e1f79dc54f" providerId="LiveId" clId="{ECC85759-74A0-4B10-9C21-98DD3248E6B5}" dt="2023-02-28T20:56:51.801" v="1637"/>
          <ac:spMkLst>
            <pc:docMk/>
            <pc:sldMk cId="1142447507" sldId="268"/>
            <ac:spMk id="52" creationId="{35422CA8-9D1B-6BA3-150B-DED72E983947}"/>
          </ac:spMkLst>
        </pc:spChg>
        <pc:spChg chg="add mod">
          <ac:chgData name="Christine Bradley" userId="675844e1f79dc54f" providerId="LiveId" clId="{ECC85759-74A0-4B10-9C21-98DD3248E6B5}" dt="2023-02-28T20:56:51.801" v="1637"/>
          <ac:spMkLst>
            <pc:docMk/>
            <pc:sldMk cId="1142447507" sldId="268"/>
            <ac:spMk id="53" creationId="{A31293C7-BB22-EA01-AB8F-D423E0E02E36}"/>
          </ac:spMkLst>
        </pc:spChg>
        <pc:spChg chg="add mod">
          <ac:chgData name="Christine Bradley" userId="675844e1f79dc54f" providerId="LiveId" clId="{ECC85759-74A0-4B10-9C21-98DD3248E6B5}" dt="2023-02-28T20:56:51.801" v="1637"/>
          <ac:spMkLst>
            <pc:docMk/>
            <pc:sldMk cId="1142447507" sldId="268"/>
            <ac:spMk id="54" creationId="{B6FA8DF4-027E-7FAA-6D7C-226142AE8AE5}"/>
          </ac:spMkLst>
        </pc:spChg>
        <pc:spChg chg="add mod">
          <ac:chgData name="Christine Bradley" userId="675844e1f79dc54f" providerId="LiveId" clId="{ECC85759-74A0-4B10-9C21-98DD3248E6B5}" dt="2023-02-28T20:56:51.801" v="1637"/>
          <ac:spMkLst>
            <pc:docMk/>
            <pc:sldMk cId="1142447507" sldId="268"/>
            <ac:spMk id="55" creationId="{C2EFDCBC-5A45-EE32-F206-882C065E45A5}"/>
          </ac:spMkLst>
        </pc:spChg>
        <pc:spChg chg="add mod">
          <ac:chgData name="Christine Bradley" userId="675844e1f79dc54f" providerId="LiveId" clId="{ECC85759-74A0-4B10-9C21-98DD3248E6B5}" dt="2023-02-28T20:56:51.801" v="1637"/>
          <ac:spMkLst>
            <pc:docMk/>
            <pc:sldMk cId="1142447507" sldId="268"/>
            <ac:spMk id="56" creationId="{8642C6CA-B605-AA19-35C2-FA5328F42E3C}"/>
          </ac:spMkLst>
        </pc:spChg>
        <pc:spChg chg="add mod">
          <ac:chgData name="Christine Bradley" userId="675844e1f79dc54f" providerId="LiveId" clId="{ECC85759-74A0-4B10-9C21-98DD3248E6B5}" dt="2023-02-28T20:56:51.801" v="1637"/>
          <ac:spMkLst>
            <pc:docMk/>
            <pc:sldMk cId="1142447507" sldId="268"/>
            <ac:spMk id="57" creationId="{4BA97DE0-12CC-DC10-584B-492909192546}"/>
          </ac:spMkLst>
        </pc:spChg>
        <pc:spChg chg="add mod">
          <ac:chgData name="Christine Bradley" userId="675844e1f79dc54f" providerId="LiveId" clId="{ECC85759-74A0-4B10-9C21-98DD3248E6B5}" dt="2023-02-28T20:56:51.801" v="1637"/>
          <ac:spMkLst>
            <pc:docMk/>
            <pc:sldMk cId="1142447507" sldId="268"/>
            <ac:spMk id="58" creationId="{100870B9-DD5C-D7E5-1CC1-0B044FF5E462}"/>
          </ac:spMkLst>
        </pc:spChg>
        <pc:spChg chg="add mod">
          <ac:chgData name="Christine Bradley" userId="675844e1f79dc54f" providerId="LiveId" clId="{ECC85759-74A0-4B10-9C21-98DD3248E6B5}" dt="2023-02-28T20:56:51.801" v="1637"/>
          <ac:spMkLst>
            <pc:docMk/>
            <pc:sldMk cId="1142447507" sldId="268"/>
            <ac:spMk id="59" creationId="{64A1A775-D0B4-3C22-8DFB-FDE462B7441F}"/>
          </ac:spMkLst>
        </pc:spChg>
        <pc:spChg chg="add mod">
          <ac:chgData name="Christine Bradley" userId="675844e1f79dc54f" providerId="LiveId" clId="{ECC85759-74A0-4B10-9C21-98DD3248E6B5}" dt="2023-02-28T20:56:51.801" v="1637"/>
          <ac:spMkLst>
            <pc:docMk/>
            <pc:sldMk cId="1142447507" sldId="268"/>
            <ac:spMk id="60" creationId="{F314C4BC-9B82-A14D-0F4C-D6AD36AA28FC}"/>
          </ac:spMkLst>
        </pc:spChg>
        <pc:spChg chg="add mod">
          <ac:chgData name="Christine Bradley" userId="675844e1f79dc54f" providerId="LiveId" clId="{ECC85759-74A0-4B10-9C21-98DD3248E6B5}" dt="2023-02-28T20:56:51.801" v="1637"/>
          <ac:spMkLst>
            <pc:docMk/>
            <pc:sldMk cId="1142447507" sldId="268"/>
            <ac:spMk id="61" creationId="{522107D8-0343-3ACB-ED60-56E30D7BFE96}"/>
          </ac:spMkLst>
        </pc:spChg>
        <pc:spChg chg="add mod">
          <ac:chgData name="Christine Bradley" userId="675844e1f79dc54f" providerId="LiveId" clId="{ECC85759-74A0-4B10-9C21-98DD3248E6B5}" dt="2023-02-28T20:56:51.801" v="1637"/>
          <ac:spMkLst>
            <pc:docMk/>
            <pc:sldMk cId="1142447507" sldId="268"/>
            <ac:spMk id="62" creationId="{552900D1-7DFC-9C5F-4AAA-BA41214F7D91}"/>
          </ac:spMkLst>
        </pc:spChg>
        <pc:spChg chg="add mod">
          <ac:chgData name="Christine Bradley" userId="675844e1f79dc54f" providerId="LiveId" clId="{ECC85759-74A0-4B10-9C21-98DD3248E6B5}" dt="2023-02-28T20:56:51.801" v="1637"/>
          <ac:spMkLst>
            <pc:docMk/>
            <pc:sldMk cId="1142447507" sldId="268"/>
            <ac:spMk id="63" creationId="{C61C45FB-7E4A-9D04-D47A-833ABD98AE1C}"/>
          </ac:spMkLst>
        </pc:spChg>
        <pc:spChg chg="add mod">
          <ac:chgData name="Christine Bradley" userId="675844e1f79dc54f" providerId="LiveId" clId="{ECC85759-74A0-4B10-9C21-98DD3248E6B5}" dt="2023-02-28T20:56:51.801" v="1637"/>
          <ac:spMkLst>
            <pc:docMk/>
            <pc:sldMk cId="1142447507" sldId="268"/>
            <ac:spMk id="64" creationId="{ECB528A2-0078-3BA3-7421-42365EC65066}"/>
          </ac:spMkLst>
        </pc:spChg>
        <pc:spChg chg="add del mod">
          <ac:chgData name="Christine Bradley" userId="675844e1f79dc54f" providerId="LiveId" clId="{ECC85759-74A0-4B10-9C21-98DD3248E6B5}" dt="2023-02-28T20:57:29.143" v="1645" actId="26606"/>
          <ac:spMkLst>
            <pc:docMk/>
            <pc:sldMk cId="1142447507" sldId="268"/>
            <ac:spMk id="65" creationId="{151419AD-25A8-EF92-FA75-76D25BAF16A8}"/>
          </ac:spMkLst>
        </pc:spChg>
        <pc:grpChg chg="add mod">
          <ac:chgData name="Christine Bradley" userId="675844e1f79dc54f" providerId="LiveId" clId="{ECC85759-74A0-4B10-9C21-98DD3248E6B5}" dt="2023-02-28T20:56:51.801" v="1637"/>
          <ac:grpSpMkLst>
            <pc:docMk/>
            <pc:sldMk cId="1142447507" sldId="268"/>
            <ac:grpSpMk id="2" creationId="{85923782-826B-3FD2-FEA4-60A5A616033A}"/>
          </ac:grpSpMkLst>
        </pc:grpChg>
        <pc:grpChg chg="add mod">
          <ac:chgData name="Christine Bradley" userId="675844e1f79dc54f" providerId="LiveId" clId="{ECC85759-74A0-4B10-9C21-98DD3248E6B5}" dt="2023-02-28T20:56:51.801" v="1637"/>
          <ac:grpSpMkLst>
            <pc:docMk/>
            <pc:sldMk cId="1142447507" sldId="268"/>
            <ac:grpSpMk id="3" creationId="{3C97F3C5-012F-40E3-5E0D-849439A69EA3}"/>
          </ac:grpSpMkLst>
        </pc:grpChg>
        <pc:grpChg chg="add mod">
          <ac:chgData name="Christine Bradley" userId="675844e1f79dc54f" providerId="LiveId" clId="{ECC85759-74A0-4B10-9C21-98DD3248E6B5}" dt="2023-02-28T20:56:51.801" v="1637"/>
          <ac:grpSpMkLst>
            <pc:docMk/>
            <pc:sldMk cId="1142447507" sldId="268"/>
            <ac:grpSpMk id="5" creationId="{7D739730-7D43-BDB0-902F-19FED36DD2E0}"/>
          </ac:grpSpMkLst>
        </pc:grpChg>
        <pc:grpChg chg="add mod">
          <ac:chgData name="Christine Bradley" userId="675844e1f79dc54f" providerId="LiveId" clId="{ECC85759-74A0-4B10-9C21-98DD3248E6B5}" dt="2023-02-28T20:56:51.801" v="1637"/>
          <ac:grpSpMkLst>
            <pc:docMk/>
            <pc:sldMk cId="1142447507" sldId="268"/>
            <ac:grpSpMk id="6" creationId="{6E9EC54C-E980-4F17-4711-FE3793CB5081}"/>
          </ac:grpSpMkLst>
        </pc:grpChg>
        <pc:grpChg chg="add mod">
          <ac:chgData name="Christine Bradley" userId="675844e1f79dc54f" providerId="LiveId" clId="{ECC85759-74A0-4B10-9C21-98DD3248E6B5}" dt="2023-02-28T20:56:51.801" v="1637"/>
          <ac:grpSpMkLst>
            <pc:docMk/>
            <pc:sldMk cId="1142447507" sldId="268"/>
            <ac:grpSpMk id="8" creationId="{68910C28-F03E-064C-F7D4-3908506B3B72}"/>
          </ac:grpSpMkLst>
        </pc:grpChg>
        <pc:grpChg chg="add mod">
          <ac:chgData name="Christine Bradley" userId="675844e1f79dc54f" providerId="LiveId" clId="{ECC85759-74A0-4B10-9C21-98DD3248E6B5}" dt="2023-02-28T20:56:51.801" v="1637"/>
          <ac:grpSpMkLst>
            <pc:docMk/>
            <pc:sldMk cId="1142447507" sldId="268"/>
            <ac:grpSpMk id="19" creationId="{8F00646C-0325-E01C-A684-B256DC488F61}"/>
          </ac:grpSpMkLst>
        </pc:grpChg>
        <pc:grpChg chg="add mod">
          <ac:chgData name="Christine Bradley" userId="675844e1f79dc54f" providerId="LiveId" clId="{ECC85759-74A0-4B10-9C21-98DD3248E6B5}" dt="2023-02-28T20:56:51.801" v="1637"/>
          <ac:grpSpMkLst>
            <pc:docMk/>
            <pc:sldMk cId="1142447507" sldId="268"/>
            <ac:grpSpMk id="21" creationId="{E1DC2276-B301-78FF-C2EF-078987AD6528}"/>
          </ac:grpSpMkLst>
        </pc:grpChg>
        <pc:grpChg chg="add mod">
          <ac:chgData name="Christine Bradley" userId="675844e1f79dc54f" providerId="LiveId" clId="{ECC85759-74A0-4B10-9C21-98DD3248E6B5}" dt="2023-02-28T20:56:51.801" v="1637"/>
          <ac:grpSpMkLst>
            <pc:docMk/>
            <pc:sldMk cId="1142447507" sldId="268"/>
            <ac:grpSpMk id="23" creationId="{018BA75F-9404-167E-C1AC-970BFAC93EB5}"/>
          </ac:grpSpMkLst>
        </pc:grpChg>
        <pc:grpChg chg="add mod">
          <ac:chgData name="Christine Bradley" userId="675844e1f79dc54f" providerId="LiveId" clId="{ECC85759-74A0-4B10-9C21-98DD3248E6B5}" dt="2023-02-28T20:56:51.801" v="1637"/>
          <ac:grpSpMkLst>
            <pc:docMk/>
            <pc:sldMk cId="1142447507" sldId="268"/>
            <ac:grpSpMk id="25" creationId="{1A6EDC30-BE9C-5AF3-4E5C-D83968227DD4}"/>
          </ac:grpSpMkLst>
        </pc:grpChg>
        <pc:grpChg chg="add mod">
          <ac:chgData name="Christine Bradley" userId="675844e1f79dc54f" providerId="LiveId" clId="{ECC85759-74A0-4B10-9C21-98DD3248E6B5}" dt="2023-02-28T20:56:51.801" v="1637"/>
          <ac:grpSpMkLst>
            <pc:docMk/>
            <pc:sldMk cId="1142447507" sldId="268"/>
            <ac:grpSpMk id="27" creationId="{A90B9762-4BB0-C81D-4001-0413C05E6D90}"/>
          </ac:grpSpMkLst>
        </pc:grpChg>
        <pc:grpChg chg="add mod">
          <ac:chgData name="Christine Bradley" userId="675844e1f79dc54f" providerId="LiveId" clId="{ECC85759-74A0-4B10-9C21-98DD3248E6B5}" dt="2023-02-28T20:56:51.801" v="1637"/>
          <ac:grpSpMkLst>
            <pc:docMk/>
            <pc:sldMk cId="1142447507" sldId="268"/>
            <ac:grpSpMk id="29" creationId="{98D16A62-34F2-ABCB-4228-2170E05542C0}"/>
          </ac:grpSpMkLst>
        </pc:grpChg>
        <pc:grpChg chg="add mod">
          <ac:chgData name="Christine Bradley" userId="675844e1f79dc54f" providerId="LiveId" clId="{ECC85759-74A0-4B10-9C21-98DD3248E6B5}" dt="2023-02-28T20:56:51.801" v="1637"/>
          <ac:grpSpMkLst>
            <pc:docMk/>
            <pc:sldMk cId="1142447507" sldId="268"/>
            <ac:grpSpMk id="31" creationId="{70E83BF4-1F2B-6D2E-9034-F9C87D75C34F}"/>
          </ac:grpSpMkLst>
        </pc:grpChg>
        <pc:grpChg chg="add mod">
          <ac:chgData name="Christine Bradley" userId="675844e1f79dc54f" providerId="LiveId" clId="{ECC85759-74A0-4B10-9C21-98DD3248E6B5}" dt="2023-02-28T20:56:51.801" v="1637"/>
          <ac:grpSpMkLst>
            <pc:docMk/>
            <pc:sldMk cId="1142447507" sldId="268"/>
            <ac:grpSpMk id="38" creationId="{5F70568E-0989-542F-EABF-DAC938413343}"/>
          </ac:grpSpMkLst>
        </pc:grpChg>
        <pc:graphicFrameChg chg="del mod modGraphic">
          <ac:chgData name="Christine Bradley" userId="675844e1f79dc54f" providerId="LiveId" clId="{ECC85759-74A0-4B10-9C21-98DD3248E6B5}" dt="2023-02-28T20:56:40.929" v="1635" actId="478"/>
          <ac:graphicFrameMkLst>
            <pc:docMk/>
            <pc:sldMk cId="1142447507" sldId="268"/>
            <ac:graphicFrameMk id="7" creationId="{F692BD6D-5EB9-EF81-09B0-7A01C1ABFB87}"/>
          </ac:graphicFrameMkLst>
        </pc:graphicFrameChg>
        <pc:graphicFrameChg chg="add mod">
          <ac:chgData name="Christine Bradley" userId="675844e1f79dc54f" providerId="LiveId" clId="{ECC85759-74A0-4B10-9C21-98DD3248E6B5}" dt="2023-02-28T21:00:05.011" v="1675" actId="20577"/>
          <ac:graphicFrameMkLst>
            <pc:docMk/>
            <pc:sldMk cId="1142447507" sldId="268"/>
            <ac:graphicFrameMk id="67" creationId="{1AF0DD56-44EF-7A4D-C294-A22C2786B1E5}"/>
          </ac:graphicFrameMkLst>
        </pc:graphicFrameChg>
        <pc:picChg chg="add del">
          <ac:chgData name="Christine Bradley" userId="675844e1f79dc54f" providerId="LiveId" clId="{ECC85759-74A0-4B10-9C21-98DD3248E6B5}" dt="2023-02-28T20:55:42.806" v="1608" actId="26606"/>
          <ac:picMkLst>
            <pc:docMk/>
            <pc:sldMk cId="1142447507" sldId="268"/>
            <ac:picMk id="9" creationId="{0654392F-1639-4655-984D-9EC62CB792CE}"/>
          </ac:picMkLst>
        </pc:picChg>
        <pc:picChg chg="add del">
          <ac:chgData name="Christine Bradley" userId="675844e1f79dc54f" providerId="LiveId" clId="{ECC85759-74A0-4B10-9C21-98DD3248E6B5}" dt="2023-02-28T20:55:42.806" v="1608" actId="26606"/>
          <ac:picMkLst>
            <pc:docMk/>
            <pc:sldMk cId="1142447507" sldId="268"/>
            <ac:picMk id="10" creationId="{AA42ABA0-A57E-4B96-8B71-32BE731BD9AC}"/>
          </ac:picMkLst>
        </pc:picChg>
        <pc:picChg chg="del">
          <ac:chgData name="Christine Bradley" userId="675844e1f79dc54f" providerId="LiveId" clId="{ECC85759-74A0-4B10-9C21-98DD3248E6B5}" dt="2023-02-28T20:34:41.389" v="1330"/>
          <ac:picMkLst>
            <pc:docMk/>
            <pc:sldMk cId="1142447507" sldId="268"/>
            <ac:picMk id="12" creationId="{0654392F-1639-4655-984D-9EC62CB792CE}"/>
          </ac:picMkLst>
        </pc:picChg>
        <pc:picChg chg="add del">
          <ac:chgData name="Christine Bradley" userId="675844e1f79dc54f" providerId="LiveId" clId="{ECC85759-74A0-4B10-9C21-98DD3248E6B5}" dt="2023-02-28T20:55:42.806" v="1608" actId="26606"/>
          <ac:picMkLst>
            <pc:docMk/>
            <pc:sldMk cId="1142447507" sldId="268"/>
            <ac:picMk id="13" creationId="{A24A74BA-E5A0-4961-B27F-09544E4F53F0}"/>
          </ac:picMkLst>
        </pc:picChg>
        <pc:picChg chg="del">
          <ac:chgData name="Christine Bradley" userId="675844e1f79dc54f" providerId="LiveId" clId="{ECC85759-74A0-4B10-9C21-98DD3248E6B5}" dt="2023-02-28T20:34:41.389" v="1330"/>
          <ac:picMkLst>
            <pc:docMk/>
            <pc:sldMk cId="1142447507" sldId="268"/>
            <ac:picMk id="14" creationId="{AA42ABA0-A57E-4B96-8B71-32BE731BD9AC}"/>
          </ac:picMkLst>
        </pc:picChg>
        <pc:picChg chg="add del">
          <ac:chgData name="Christine Bradley" userId="675844e1f79dc54f" providerId="LiveId" clId="{ECC85759-74A0-4B10-9C21-98DD3248E6B5}" dt="2023-02-28T20:55:42.806" v="1608" actId="26606"/>
          <ac:picMkLst>
            <pc:docMk/>
            <pc:sldMk cId="1142447507" sldId="268"/>
            <ac:picMk id="15" creationId="{5FCC04C7-E7EE-4E3B-988E-0B9718A3CD18}"/>
          </ac:picMkLst>
        </pc:picChg>
        <pc:picChg chg="del">
          <ac:chgData name="Christine Bradley" userId="675844e1f79dc54f" providerId="LiveId" clId="{ECC85759-74A0-4B10-9C21-98DD3248E6B5}" dt="2023-02-28T20:34:41.389" v="1330"/>
          <ac:picMkLst>
            <pc:docMk/>
            <pc:sldMk cId="1142447507" sldId="268"/>
            <ac:picMk id="18" creationId="{A24A74BA-E5A0-4961-B27F-09544E4F53F0}"/>
          </ac:picMkLst>
        </pc:picChg>
        <pc:picChg chg="del">
          <ac:chgData name="Christine Bradley" userId="675844e1f79dc54f" providerId="LiveId" clId="{ECC85759-74A0-4B10-9C21-98DD3248E6B5}" dt="2023-02-28T20:34:41.389" v="1330"/>
          <ac:picMkLst>
            <pc:docMk/>
            <pc:sldMk cId="1142447507" sldId="268"/>
            <ac:picMk id="20" creationId="{5FCC04C7-E7EE-4E3B-988E-0B9718A3CD18}"/>
          </ac:picMkLst>
        </pc:picChg>
        <pc:picChg chg="add">
          <ac:chgData name="Christine Bradley" userId="675844e1f79dc54f" providerId="LiveId" clId="{ECC85759-74A0-4B10-9C21-98DD3248E6B5}" dt="2023-02-28T20:55:42.931" v="1609" actId="26606"/>
          <ac:picMkLst>
            <pc:docMk/>
            <pc:sldMk cId="1142447507" sldId="268"/>
            <ac:picMk id="32" creationId="{0654392F-1639-4655-984D-9EC62CB792CE}"/>
          </ac:picMkLst>
        </pc:picChg>
        <pc:picChg chg="add">
          <ac:chgData name="Christine Bradley" userId="675844e1f79dc54f" providerId="LiveId" clId="{ECC85759-74A0-4B10-9C21-98DD3248E6B5}" dt="2023-02-28T20:55:42.931" v="1609" actId="26606"/>
          <ac:picMkLst>
            <pc:docMk/>
            <pc:sldMk cId="1142447507" sldId="268"/>
            <ac:picMk id="33" creationId="{AA42ABA0-A57E-4B96-8B71-32BE731BD9AC}"/>
          </ac:picMkLst>
        </pc:picChg>
        <pc:picChg chg="add">
          <ac:chgData name="Christine Bradley" userId="675844e1f79dc54f" providerId="LiveId" clId="{ECC85759-74A0-4B10-9C21-98DD3248E6B5}" dt="2023-02-28T20:55:42.931" v="1609" actId="26606"/>
          <ac:picMkLst>
            <pc:docMk/>
            <pc:sldMk cId="1142447507" sldId="268"/>
            <ac:picMk id="35" creationId="{A24A74BA-E5A0-4961-B27F-09544E4F53F0}"/>
          </ac:picMkLst>
        </pc:picChg>
        <pc:picChg chg="add">
          <ac:chgData name="Christine Bradley" userId="675844e1f79dc54f" providerId="LiveId" clId="{ECC85759-74A0-4B10-9C21-98DD3248E6B5}" dt="2023-02-28T20:55:42.931" v="1609" actId="26606"/>
          <ac:picMkLst>
            <pc:docMk/>
            <pc:sldMk cId="1142447507" sldId="268"/>
            <ac:picMk id="36" creationId="{5FCC04C7-E7EE-4E3B-988E-0B9718A3CD18}"/>
          </ac:picMkLst>
        </pc:pic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DC99DD-FD95-4FB2-8C83-036B6C9881AF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65FCB4-61F2-4A9F-A4A6-DD792CCFC52C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Board Intros</a:t>
          </a:r>
        </a:p>
      </dgm:t>
    </dgm:pt>
    <dgm:pt modelId="{D6381462-001B-481D-B5F2-895F99143E01}" type="parTrans" cxnId="{92A951F9-ED70-4D4D-BD22-70551C8C5F9F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F98249-A9CB-47AD-9BA2-B6333855858A}" type="sibTrans" cxnId="{92A951F9-ED70-4D4D-BD22-70551C8C5F9F}">
      <dgm:prSet phldrT="01" phldr="0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01</a:t>
          </a:r>
        </a:p>
      </dgm:t>
    </dgm:pt>
    <dgm:pt modelId="{4D4004BA-E1D4-4145-9D12-35EA319298B1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MS Updates </a:t>
          </a:r>
        </a:p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Dr. Souders</a:t>
          </a:r>
        </a:p>
      </dgm:t>
    </dgm:pt>
    <dgm:pt modelId="{0FF1A04F-B7F1-4CBB-B6D6-79FBF5387831}" type="parTrans" cxnId="{289AA6F0-C603-48EB-83A6-FBDB5E4B5685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D867DD-0B3A-483C-BDD0-C79BC5B45B4F}" type="sibTrans" cxnId="{289AA6F0-C603-48EB-83A6-FBDB5E4B5685}">
      <dgm:prSet phldrT="02" phldr="0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02</a:t>
          </a:r>
        </a:p>
      </dgm:t>
    </dgm:pt>
    <dgm:pt modelId="{B984F94F-59F0-44C4-AE76-4C47FC34C68D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PTO Updates </a:t>
          </a:r>
        </a:p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Alpa Jani</a:t>
          </a:r>
        </a:p>
      </dgm:t>
    </dgm:pt>
    <dgm:pt modelId="{AE9029F4-4E64-4DE7-9BA7-95CA6A3DB88C}" type="parTrans" cxnId="{5B36151B-8F5B-4E3B-A449-6326EB31E629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5A8503-06AE-4E35-B355-F01E7BFEE7FA}" type="sibTrans" cxnId="{5B36151B-8F5B-4E3B-A449-6326EB31E629}">
      <dgm:prSet phldrT="03" phldr="0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03</a:t>
          </a:r>
        </a:p>
      </dgm:t>
    </dgm:pt>
    <dgm:pt modelId="{5DDF2164-3F64-4D30-8893-81C69FB31E55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Sponsorship/Fundraisers </a:t>
          </a:r>
        </a:p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Christine Bradley</a:t>
          </a:r>
        </a:p>
      </dgm:t>
    </dgm:pt>
    <dgm:pt modelId="{E6CB941A-D2F1-40EA-9E57-5DA59F62BBC0}" type="parTrans" cxnId="{D2B4534D-F8EA-4EA9-9F7E-BF2969DBDA19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371D5E-8265-4AB3-919C-6FA22A7F7E7E}" type="sibTrans" cxnId="{D2B4534D-F8EA-4EA9-9F7E-BF2969DBDA19}">
      <dgm:prSet phldrT="04" phldr="0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04</a:t>
          </a:r>
        </a:p>
      </dgm:t>
    </dgm:pt>
    <dgm:pt modelId="{FA9527F7-D881-4F22-B12D-AC4D385DBA12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Budget Review </a:t>
          </a:r>
        </a:p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Tiana Threadgill</a:t>
          </a:r>
        </a:p>
      </dgm:t>
    </dgm:pt>
    <dgm:pt modelId="{FC11BD71-C83E-4E4E-B934-B019D28FB4A2}" type="parTrans" cxnId="{A7181119-84C6-416B-A7F3-53AB5825B2EE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8B3234-9521-42F1-94AE-6F6B20EC936B}" type="sibTrans" cxnId="{A7181119-84C6-416B-A7F3-53AB5825B2EE}">
      <dgm:prSet phldrT="05" phldr="0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05</a:t>
          </a:r>
        </a:p>
      </dgm:t>
    </dgm:pt>
    <dgm:pt modelId="{2085C9AD-E62F-4F7F-8B43-38FEFBE32CC1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Questions/</a:t>
          </a:r>
        </a:p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Comments</a:t>
          </a:r>
        </a:p>
      </dgm:t>
    </dgm:pt>
    <dgm:pt modelId="{85BFF27F-1E55-4CB5-8353-52F853D38F92}" type="parTrans" cxnId="{FB09B1C0-FEC4-4150-A213-FA171BC9D59E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E0CDA7-749B-4BC7-9C29-BCBB55C49AD1}" type="sibTrans" cxnId="{FB09B1C0-FEC4-4150-A213-FA171BC9D59E}">
      <dgm:prSet phldrT="06" phldr="0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06</a:t>
          </a:r>
        </a:p>
      </dgm:t>
    </dgm:pt>
    <dgm:pt modelId="{62D31796-8FCF-43E1-90BC-7F40CAA1F415}" type="pres">
      <dgm:prSet presAssocID="{44DC99DD-FD95-4FB2-8C83-036B6C9881AF}" presName="Name0" presStyleCnt="0">
        <dgm:presLayoutVars>
          <dgm:animLvl val="lvl"/>
          <dgm:resizeHandles val="exact"/>
        </dgm:presLayoutVars>
      </dgm:prSet>
      <dgm:spPr/>
    </dgm:pt>
    <dgm:pt modelId="{5F1AAC9D-A61D-4D5F-BEC5-15F33E683AD1}" type="pres">
      <dgm:prSet presAssocID="{4B65FCB4-61F2-4A9F-A4A6-DD792CCFC52C}" presName="compositeNode" presStyleCnt="0">
        <dgm:presLayoutVars>
          <dgm:bulletEnabled val="1"/>
        </dgm:presLayoutVars>
      </dgm:prSet>
      <dgm:spPr/>
    </dgm:pt>
    <dgm:pt modelId="{CD9E5225-DBF8-477D-A503-E7228D01E1DF}" type="pres">
      <dgm:prSet presAssocID="{4B65FCB4-61F2-4A9F-A4A6-DD792CCFC52C}" presName="bgRect" presStyleLbl="alignNode1" presStyleIdx="0" presStyleCnt="6"/>
      <dgm:spPr/>
    </dgm:pt>
    <dgm:pt modelId="{DD689ECE-12F2-4CA3-A2C6-07918C51B911}" type="pres">
      <dgm:prSet presAssocID="{14F98249-A9CB-47AD-9BA2-B6333855858A}" presName="sibTransNodeRect" presStyleLbl="alignNode1" presStyleIdx="0" presStyleCnt="6">
        <dgm:presLayoutVars>
          <dgm:chMax val="0"/>
          <dgm:bulletEnabled val="1"/>
        </dgm:presLayoutVars>
      </dgm:prSet>
      <dgm:spPr/>
    </dgm:pt>
    <dgm:pt modelId="{CFC0CFA3-2314-454A-9026-70E78A2BCAEC}" type="pres">
      <dgm:prSet presAssocID="{4B65FCB4-61F2-4A9F-A4A6-DD792CCFC52C}" presName="nodeRect" presStyleLbl="alignNode1" presStyleIdx="0" presStyleCnt="6">
        <dgm:presLayoutVars>
          <dgm:bulletEnabled val="1"/>
        </dgm:presLayoutVars>
      </dgm:prSet>
      <dgm:spPr/>
    </dgm:pt>
    <dgm:pt modelId="{E3A32914-064C-4997-A500-F6A4D7812B27}" type="pres">
      <dgm:prSet presAssocID="{14F98249-A9CB-47AD-9BA2-B6333855858A}" presName="sibTrans" presStyleCnt="0"/>
      <dgm:spPr/>
    </dgm:pt>
    <dgm:pt modelId="{A38AF97C-40E4-49DD-B50C-0436BEFDBA02}" type="pres">
      <dgm:prSet presAssocID="{4D4004BA-E1D4-4145-9D12-35EA319298B1}" presName="compositeNode" presStyleCnt="0">
        <dgm:presLayoutVars>
          <dgm:bulletEnabled val="1"/>
        </dgm:presLayoutVars>
      </dgm:prSet>
      <dgm:spPr/>
    </dgm:pt>
    <dgm:pt modelId="{39A0AC83-F682-4961-B755-00DE9273699B}" type="pres">
      <dgm:prSet presAssocID="{4D4004BA-E1D4-4145-9D12-35EA319298B1}" presName="bgRect" presStyleLbl="alignNode1" presStyleIdx="1" presStyleCnt="6"/>
      <dgm:spPr/>
    </dgm:pt>
    <dgm:pt modelId="{7009FE0B-0014-4BB4-BE89-726321E2C661}" type="pres">
      <dgm:prSet presAssocID="{BAD867DD-0B3A-483C-BDD0-C79BC5B45B4F}" presName="sibTransNodeRect" presStyleLbl="alignNode1" presStyleIdx="1" presStyleCnt="6">
        <dgm:presLayoutVars>
          <dgm:chMax val="0"/>
          <dgm:bulletEnabled val="1"/>
        </dgm:presLayoutVars>
      </dgm:prSet>
      <dgm:spPr/>
    </dgm:pt>
    <dgm:pt modelId="{435C5D09-A752-4285-A2EA-6D6EA56047B6}" type="pres">
      <dgm:prSet presAssocID="{4D4004BA-E1D4-4145-9D12-35EA319298B1}" presName="nodeRect" presStyleLbl="alignNode1" presStyleIdx="1" presStyleCnt="6">
        <dgm:presLayoutVars>
          <dgm:bulletEnabled val="1"/>
        </dgm:presLayoutVars>
      </dgm:prSet>
      <dgm:spPr/>
    </dgm:pt>
    <dgm:pt modelId="{1EFE3E0D-7FF0-4A0E-B007-3D0C959A51DC}" type="pres">
      <dgm:prSet presAssocID="{BAD867DD-0B3A-483C-BDD0-C79BC5B45B4F}" presName="sibTrans" presStyleCnt="0"/>
      <dgm:spPr/>
    </dgm:pt>
    <dgm:pt modelId="{EEB6767A-A0A8-4922-82E0-D6B36BB213D6}" type="pres">
      <dgm:prSet presAssocID="{B984F94F-59F0-44C4-AE76-4C47FC34C68D}" presName="compositeNode" presStyleCnt="0">
        <dgm:presLayoutVars>
          <dgm:bulletEnabled val="1"/>
        </dgm:presLayoutVars>
      </dgm:prSet>
      <dgm:spPr/>
    </dgm:pt>
    <dgm:pt modelId="{12947328-17D7-41CD-9006-3C1802189064}" type="pres">
      <dgm:prSet presAssocID="{B984F94F-59F0-44C4-AE76-4C47FC34C68D}" presName="bgRect" presStyleLbl="alignNode1" presStyleIdx="2" presStyleCnt="6"/>
      <dgm:spPr/>
    </dgm:pt>
    <dgm:pt modelId="{598F0CBA-1A71-413C-93A6-C063CE0A85D2}" type="pres">
      <dgm:prSet presAssocID="{B85A8503-06AE-4E35-B355-F01E7BFEE7FA}" presName="sibTransNodeRect" presStyleLbl="alignNode1" presStyleIdx="2" presStyleCnt="6">
        <dgm:presLayoutVars>
          <dgm:chMax val="0"/>
          <dgm:bulletEnabled val="1"/>
        </dgm:presLayoutVars>
      </dgm:prSet>
      <dgm:spPr/>
    </dgm:pt>
    <dgm:pt modelId="{F1CBE935-627A-4849-A3D0-7797997B0F2E}" type="pres">
      <dgm:prSet presAssocID="{B984F94F-59F0-44C4-AE76-4C47FC34C68D}" presName="nodeRect" presStyleLbl="alignNode1" presStyleIdx="2" presStyleCnt="6">
        <dgm:presLayoutVars>
          <dgm:bulletEnabled val="1"/>
        </dgm:presLayoutVars>
      </dgm:prSet>
      <dgm:spPr/>
    </dgm:pt>
    <dgm:pt modelId="{C5E363FE-95E1-40C2-A379-99833620CA73}" type="pres">
      <dgm:prSet presAssocID="{B85A8503-06AE-4E35-B355-F01E7BFEE7FA}" presName="sibTrans" presStyleCnt="0"/>
      <dgm:spPr/>
    </dgm:pt>
    <dgm:pt modelId="{E2BB9852-F704-4F74-A73B-4B0A3BEC935B}" type="pres">
      <dgm:prSet presAssocID="{5DDF2164-3F64-4D30-8893-81C69FB31E55}" presName="compositeNode" presStyleCnt="0">
        <dgm:presLayoutVars>
          <dgm:bulletEnabled val="1"/>
        </dgm:presLayoutVars>
      </dgm:prSet>
      <dgm:spPr/>
    </dgm:pt>
    <dgm:pt modelId="{886DF6ED-6B85-4887-8399-2F1B9474D89E}" type="pres">
      <dgm:prSet presAssocID="{5DDF2164-3F64-4D30-8893-81C69FB31E55}" presName="bgRect" presStyleLbl="alignNode1" presStyleIdx="3" presStyleCnt="6"/>
      <dgm:spPr/>
    </dgm:pt>
    <dgm:pt modelId="{D65E1F14-9000-4E65-8C5C-8850FC33296D}" type="pres">
      <dgm:prSet presAssocID="{1D371D5E-8265-4AB3-919C-6FA22A7F7E7E}" presName="sibTransNodeRect" presStyleLbl="alignNode1" presStyleIdx="3" presStyleCnt="6">
        <dgm:presLayoutVars>
          <dgm:chMax val="0"/>
          <dgm:bulletEnabled val="1"/>
        </dgm:presLayoutVars>
      </dgm:prSet>
      <dgm:spPr/>
    </dgm:pt>
    <dgm:pt modelId="{3A951797-5FAD-4290-A8D7-2740FACB730B}" type="pres">
      <dgm:prSet presAssocID="{5DDF2164-3F64-4D30-8893-81C69FB31E55}" presName="nodeRect" presStyleLbl="alignNode1" presStyleIdx="3" presStyleCnt="6">
        <dgm:presLayoutVars>
          <dgm:bulletEnabled val="1"/>
        </dgm:presLayoutVars>
      </dgm:prSet>
      <dgm:spPr/>
    </dgm:pt>
    <dgm:pt modelId="{8B3C4DBE-353E-44A3-84E2-B8E54666B309}" type="pres">
      <dgm:prSet presAssocID="{1D371D5E-8265-4AB3-919C-6FA22A7F7E7E}" presName="sibTrans" presStyleCnt="0"/>
      <dgm:spPr/>
    </dgm:pt>
    <dgm:pt modelId="{443A634C-90A0-4898-A8FC-31D142088CC3}" type="pres">
      <dgm:prSet presAssocID="{FA9527F7-D881-4F22-B12D-AC4D385DBA12}" presName="compositeNode" presStyleCnt="0">
        <dgm:presLayoutVars>
          <dgm:bulletEnabled val="1"/>
        </dgm:presLayoutVars>
      </dgm:prSet>
      <dgm:spPr/>
    </dgm:pt>
    <dgm:pt modelId="{19598816-F380-4086-9573-306504E0D132}" type="pres">
      <dgm:prSet presAssocID="{FA9527F7-D881-4F22-B12D-AC4D385DBA12}" presName="bgRect" presStyleLbl="alignNode1" presStyleIdx="4" presStyleCnt="6"/>
      <dgm:spPr/>
    </dgm:pt>
    <dgm:pt modelId="{37B129F0-D977-4283-B33B-4CFF30A3683D}" type="pres">
      <dgm:prSet presAssocID="{F98B3234-9521-42F1-94AE-6F6B20EC936B}" presName="sibTransNodeRect" presStyleLbl="alignNode1" presStyleIdx="4" presStyleCnt="6">
        <dgm:presLayoutVars>
          <dgm:chMax val="0"/>
          <dgm:bulletEnabled val="1"/>
        </dgm:presLayoutVars>
      </dgm:prSet>
      <dgm:spPr/>
    </dgm:pt>
    <dgm:pt modelId="{C0F2EC2F-1197-41EB-A679-4729F4AD4A31}" type="pres">
      <dgm:prSet presAssocID="{FA9527F7-D881-4F22-B12D-AC4D385DBA12}" presName="nodeRect" presStyleLbl="alignNode1" presStyleIdx="4" presStyleCnt="6">
        <dgm:presLayoutVars>
          <dgm:bulletEnabled val="1"/>
        </dgm:presLayoutVars>
      </dgm:prSet>
      <dgm:spPr/>
    </dgm:pt>
    <dgm:pt modelId="{FE832CB2-6055-49E2-B8B8-02FB63B05DE7}" type="pres">
      <dgm:prSet presAssocID="{F98B3234-9521-42F1-94AE-6F6B20EC936B}" presName="sibTrans" presStyleCnt="0"/>
      <dgm:spPr/>
    </dgm:pt>
    <dgm:pt modelId="{50C2496B-3BEB-4C29-BED4-983ED06C53F8}" type="pres">
      <dgm:prSet presAssocID="{2085C9AD-E62F-4F7F-8B43-38FEFBE32CC1}" presName="compositeNode" presStyleCnt="0">
        <dgm:presLayoutVars>
          <dgm:bulletEnabled val="1"/>
        </dgm:presLayoutVars>
      </dgm:prSet>
      <dgm:spPr/>
    </dgm:pt>
    <dgm:pt modelId="{AE1EF92E-2776-46CE-BD31-BF357DF633CF}" type="pres">
      <dgm:prSet presAssocID="{2085C9AD-E62F-4F7F-8B43-38FEFBE32CC1}" presName="bgRect" presStyleLbl="alignNode1" presStyleIdx="5" presStyleCnt="6"/>
      <dgm:spPr/>
    </dgm:pt>
    <dgm:pt modelId="{9B3E8D15-ABDB-4C6F-95D5-69F96A7872F1}" type="pres">
      <dgm:prSet presAssocID="{E4E0CDA7-749B-4BC7-9C29-BCBB55C49AD1}" presName="sibTransNodeRect" presStyleLbl="alignNode1" presStyleIdx="5" presStyleCnt="6">
        <dgm:presLayoutVars>
          <dgm:chMax val="0"/>
          <dgm:bulletEnabled val="1"/>
        </dgm:presLayoutVars>
      </dgm:prSet>
      <dgm:spPr/>
    </dgm:pt>
    <dgm:pt modelId="{6CAD5C11-D8C4-4D41-94C4-FC81A40B0B05}" type="pres">
      <dgm:prSet presAssocID="{2085C9AD-E62F-4F7F-8B43-38FEFBE32CC1}" presName="nodeRect" presStyleLbl="alignNode1" presStyleIdx="5" presStyleCnt="6">
        <dgm:presLayoutVars>
          <dgm:bulletEnabled val="1"/>
        </dgm:presLayoutVars>
      </dgm:prSet>
      <dgm:spPr/>
    </dgm:pt>
  </dgm:ptLst>
  <dgm:cxnLst>
    <dgm:cxn modelId="{5DC71301-4932-4367-9E8C-78D7924181FF}" type="presOf" srcId="{FA9527F7-D881-4F22-B12D-AC4D385DBA12}" destId="{19598816-F380-4086-9573-306504E0D132}" srcOrd="0" destOrd="0" presId="urn:microsoft.com/office/officeart/2016/7/layout/LinearBlockProcessNumbered"/>
    <dgm:cxn modelId="{899C4714-0717-4087-82E6-E602AB88EF3B}" type="presOf" srcId="{FA9527F7-D881-4F22-B12D-AC4D385DBA12}" destId="{C0F2EC2F-1197-41EB-A679-4729F4AD4A31}" srcOrd="1" destOrd="0" presId="urn:microsoft.com/office/officeart/2016/7/layout/LinearBlockProcessNumbered"/>
    <dgm:cxn modelId="{A7181119-84C6-416B-A7F3-53AB5825B2EE}" srcId="{44DC99DD-FD95-4FB2-8C83-036B6C9881AF}" destId="{FA9527F7-D881-4F22-B12D-AC4D385DBA12}" srcOrd="4" destOrd="0" parTransId="{FC11BD71-C83E-4E4E-B934-B019D28FB4A2}" sibTransId="{F98B3234-9521-42F1-94AE-6F6B20EC936B}"/>
    <dgm:cxn modelId="{5B36151B-8F5B-4E3B-A449-6326EB31E629}" srcId="{44DC99DD-FD95-4FB2-8C83-036B6C9881AF}" destId="{B984F94F-59F0-44C4-AE76-4C47FC34C68D}" srcOrd="2" destOrd="0" parTransId="{AE9029F4-4E64-4DE7-9BA7-95CA6A3DB88C}" sibTransId="{B85A8503-06AE-4E35-B355-F01E7BFEE7FA}"/>
    <dgm:cxn modelId="{9A6BFF26-688D-45A3-80C4-33E06FB9319E}" type="presOf" srcId="{4B65FCB4-61F2-4A9F-A4A6-DD792CCFC52C}" destId="{CD9E5225-DBF8-477D-A503-E7228D01E1DF}" srcOrd="0" destOrd="0" presId="urn:microsoft.com/office/officeart/2016/7/layout/LinearBlockProcessNumbered"/>
    <dgm:cxn modelId="{F0EB1435-351B-477B-95DC-B70673CB1E56}" type="presOf" srcId="{1D371D5E-8265-4AB3-919C-6FA22A7F7E7E}" destId="{D65E1F14-9000-4E65-8C5C-8850FC33296D}" srcOrd="0" destOrd="0" presId="urn:microsoft.com/office/officeart/2016/7/layout/LinearBlockProcessNumbered"/>
    <dgm:cxn modelId="{C20CC739-EFC3-4213-B92A-39052ED25C86}" type="presOf" srcId="{2085C9AD-E62F-4F7F-8B43-38FEFBE32CC1}" destId="{6CAD5C11-D8C4-4D41-94C4-FC81A40B0B05}" srcOrd="1" destOrd="0" presId="urn:microsoft.com/office/officeart/2016/7/layout/LinearBlockProcessNumbered"/>
    <dgm:cxn modelId="{7755CA43-612E-4BD3-B967-C59F31DD2696}" type="presOf" srcId="{14F98249-A9CB-47AD-9BA2-B6333855858A}" destId="{DD689ECE-12F2-4CA3-A2C6-07918C51B911}" srcOrd="0" destOrd="0" presId="urn:microsoft.com/office/officeart/2016/7/layout/LinearBlockProcessNumbered"/>
    <dgm:cxn modelId="{D2B4534D-F8EA-4EA9-9F7E-BF2969DBDA19}" srcId="{44DC99DD-FD95-4FB2-8C83-036B6C9881AF}" destId="{5DDF2164-3F64-4D30-8893-81C69FB31E55}" srcOrd="3" destOrd="0" parTransId="{E6CB941A-D2F1-40EA-9E57-5DA59F62BBC0}" sibTransId="{1D371D5E-8265-4AB3-919C-6FA22A7F7E7E}"/>
    <dgm:cxn modelId="{F510986F-B7EC-4490-A1DB-C5BC06E52A11}" type="presOf" srcId="{B984F94F-59F0-44C4-AE76-4C47FC34C68D}" destId="{F1CBE935-627A-4849-A3D0-7797997B0F2E}" srcOrd="1" destOrd="0" presId="urn:microsoft.com/office/officeart/2016/7/layout/LinearBlockProcessNumbered"/>
    <dgm:cxn modelId="{1A93FC70-5E7A-4999-809A-068F6650BCFC}" type="presOf" srcId="{44DC99DD-FD95-4FB2-8C83-036B6C9881AF}" destId="{62D31796-8FCF-43E1-90BC-7F40CAA1F415}" srcOrd="0" destOrd="0" presId="urn:microsoft.com/office/officeart/2016/7/layout/LinearBlockProcessNumbered"/>
    <dgm:cxn modelId="{92302F59-EDA2-4A7E-ABCC-5F0674908DC1}" type="presOf" srcId="{5DDF2164-3F64-4D30-8893-81C69FB31E55}" destId="{886DF6ED-6B85-4887-8399-2F1B9474D89E}" srcOrd="0" destOrd="0" presId="urn:microsoft.com/office/officeart/2016/7/layout/LinearBlockProcessNumbered"/>
    <dgm:cxn modelId="{3158CC88-455B-4CA8-8F54-DE8BEFE736C6}" type="presOf" srcId="{4B65FCB4-61F2-4A9F-A4A6-DD792CCFC52C}" destId="{CFC0CFA3-2314-454A-9026-70E78A2BCAEC}" srcOrd="1" destOrd="0" presId="urn:microsoft.com/office/officeart/2016/7/layout/LinearBlockProcessNumbered"/>
    <dgm:cxn modelId="{BC243C9B-D421-4DB3-A4BD-04DC8CAB757C}" type="presOf" srcId="{2085C9AD-E62F-4F7F-8B43-38FEFBE32CC1}" destId="{AE1EF92E-2776-46CE-BD31-BF357DF633CF}" srcOrd="0" destOrd="0" presId="urn:microsoft.com/office/officeart/2016/7/layout/LinearBlockProcessNumbered"/>
    <dgm:cxn modelId="{B9C7EAA0-B38E-448E-8DDB-20577CAC53D1}" type="presOf" srcId="{4D4004BA-E1D4-4145-9D12-35EA319298B1}" destId="{39A0AC83-F682-4961-B755-00DE9273699B}" srcOrd="0" destOrd="0" presId="urn:microsoft.com/office/officeart/2016/7/layout/LinearBlockProcessNumbered"/>
    <dgm:cxn modelId="{0834B5A6-27C1-445E-8A9D-372BFCC4C4C1}" type="presOf" srcId="{B85A8503-06AE-4E35-B355-F01E7BFEE7FA}" destId="{598F0CBA-1A71-413C-93A6-C063CE0A85D2}" srcOrd="0" destOrd="0" presId="urn:microsoft.com/office/officeart/2016/7/layout/LinearBlockProcessNumbered"/>
    <dgm:cxn modelId="{546A33B6-B41F-4BF0-9B5D-5BA77C3A8E26}" type="presOf" srcId="{5DDF2164-3F64-4D30-8893-81C69FB31E55}" destId="{3A951797-5FAD-4290-A8D7-2740FACB730B}" srcOrd="1" destOrd="0" presId="urn:microsoft.com/office/officeart/2016/7/layout/LinearBlockProcessNumbered"/>
    <dgm:cxn modelId="{FB09B1C0-FEC4-4150-A213-FA171BC9D59E}" srcId="{44DC99DD-FD95-4FB2-8C83-036B6C9881AF}" destId="{2085C9AD-E62F-4F7F-8B43-38FEFBE32CC1}" srcOrd="5" destOrd="0" parTransId="{85BFF27F-1E55-4CB5-8353-52F853D38F92}" sibTransId="{E4E0CDA7-749B-4BC7-9C29-BCBB55C49AD1}"/>
    <dgm:cxn modelId="{16CFA3C5-40B8-4DD7-8F6D-12944E4008DB}" type="presOf" srcId="{F98B3234-9521-42F1-94AE-6F6B20EC936B}" destId="{37B129F0-D977-4283-B33B-4CFF30A3683D}" srcOrd="0" destOrd="0" presId="urn:microsoft.com/office/officeart/2016/7/layout/LinearBlockProcessNumbered"/>
    <dgm:cxn modelId="{9AEA77EB-9242-48C8-AA0F-674BAF239ABF}" type="presOf" srcId="{4D4004BA-E1D4-4145-9D12-35EA319298B1}" destId="{435C5D09-A752-4285-A2EA-6D6EA56047B6}" srcOrd="1" destOrd="0" presId="urn:microsoft.com/office/officeart/2016/7/layout/LinearBlockProcessNumbered"/>
    <dgm:cxn modelId="{B04B89EF-0B62-4756-827F-B384A49FD116}" type="presOf" srcId="{E4E0CDA7-749B-4BC7-9C29-BCBB55C49AD1}" destId="{9B3E8D15-ABDB-4C6F-95D5-69F96A7872F1}" srcOrd="0" destOrd="0" presId="urn:microsoft.com/office/officeart/2016/7/layout/LinearBlockProcessNumbered"/>
    <dgm:cxn modelId="{289AA6F0-C603-48EB-83A6-FBDB5E4B5685}" srcId="{44DC99DD-FD95-4FB2-8C83-036B6C9881AF}" destId="{4D4004BA-E1D4-4145-9D12-35EA319298B1}" srcOrd="1" destOrd="0" parTransId="{0FF1A04F-B7F1-4CBB-B6D6-79FBF5387831}" sibTransId="{BAD867DD-0B3A-483C-BDD0-C79BC5B45B4F}"/>
    <dgm:cxn modelId="{278BE9F2-F192-4CC6-93CB-9568B1C9B42B}" type="presOf" srcId="{B984F94F-59F0-44C4-AE76-4C47FC34C68D}" destId="{12947328-17D7-41CD-9006-3C1802189064}" srcOrd="0" destOrd="0" presId="urn:microsoft.com/office/officeart/2016/7/layout/LinearBlockProcessNumbered"/>
    <dgm:cxn modelId="{413D48F9-D93F-48EA-8455-4A5EF45DF74D}" type="presOf" srcId="{BAD867DD-0B3A-483C-BDD0-C79BC5B45B4F}" destId="{7009FE0B-0014-4BB4-BE89-726321E2C661}" srcOrd="0" destOrd="0" presId="urn:microsoft.com/office/officeart/2016/7/layout/LinearBlockProcessNumbered"/>
    <dgm:cxn modelId="{92A951F9-ED70-4D4D-BD22-70551C8C5F9F}" srcId="{44DC99DD-FD95-4FB2-8C83-036B6C9881AF}" destId="{4B65FCB4-61F2-4A9F-A4A6-DD792CCFC52C}" srcOrd="0" destOrd="0" parTransId="{D6381462-001B-481D-B5F2-895F99143E01}" sibTransId="{14F98249-A9CB-47AD-9BA2-B6333855858A}"/>
    <dgm:cxn modelId="{D85D8074-0B7D-4C9E-A3D4-DE46F7377EEA}" type="presParOf" srcId="{62D31796-8FCF-43E1-90BC-7F40CAA1F415}" destId="{5F1AAC9D-A61D-4D5F-BEC5-15F33E683AD1}" srcOrd="0" destOrd="0" presId="urn:microsoft.com/office/officeart/2016/7/layout/LinearBlockProcessNumbered"/>
    <dgm:cxn modelId="{78CF2A1D-202F-402D-934A-D34FCDA9E533}" type="presParOf" srcId="{5F1AAC9D-A61D-4D5F-BEC5-15F33E683AD1}" destId="{CD9E5225-DBF8-477D-A503-E7228D01E1DF}" srcOrd="0" destOrd="0" presId="urn:microsoft.com/office/officeart/2016/7/layout/LinearBlockProcessNumbered"/>
    <dgm:cxn modelId="{F8EB2528-6F0F-47A0-A0D2-A76165A7D64C}" type="presParOf" srcId="{5F1AAC9D-A61D-4D5F-BEC5-15F33E683AD1}" destId="{DD689ECE-12F2-4CA3-A2C6-07918C51B911}" srcOrd="1" destOrd="0" presId="urn:microsoft.com/office/officeart/2016/7/layout/LinearBlockProcessNumbered"/>
    <dgm:cxn modelId="{1F879B5D-6450-4028-B430-BE7FD31AE72E}" type="presParOf" srcId="{5F1AAC9D-A61D-4D5F-BEC5-15F33E683AD1}" destId="{CFC0CFA3-2314-454A-9026-70E78A2BCAEC}" srcOrd="2" destOrd="0" presId="urn:microsoft.com/office/officeart/2016/7/layout/LinearBlockProcessNumbered"/>
    <dgm:cxn modelId="{2FDCF1D7-B825-4D61-9BA5-A132D96C732F}" type="presParOf" srcId="{62D31796-8FCF-43E1-90BC-7F40CAA1F415}" destId="{E3A32914-064C-4997-A500-F6A4D7812B27}" srcOrd="1" destOrd="0" presId="urn:microsoft.com/office/officeart/2016/7/layout/LinearBlockProcessNumbered"/>
    <dgm:cxn modelId="{67C21845-7655-48B4-847F-C070B111F3BD}" type="presParOf" srcId="{62D31796-8FCF-43E1-90BC-7F40CAA1F415}" destId="{A38AF97C-40E4-49DD-B50C-0436BEFDBA02}" srcOrd="2" destOrd="0" presId="urn:microsoft.com/office/officeart/2016/7/layout/LinearBlockProcessNumbered"/>
    <dgm:cxn modelId="{8B53479E-217D-4EA3-A75F-D9E694AA87DE}" type="presParOf" srcId="{A38AF97C-40E4-49DD-B50C-0436BEFDBA02}" destId="{39A0AC83-F682-4961-B755-00DE9273699B}" srcOrd="0" destOrd="0" presId="urn:microsoft.com/office/officeart/2016/7/layout/LinearBlockProcessNumbered"/>
    <dgm:cxn modelId="{BC864FA7-6B8B-4F77-9DA7-EFDE1A01F67D}" type="presParOf" srcId="{A38AF97C-40E4-49DD-B50C-0436BEFDBA02}" destId="{7009FE0B-0014-4BB4-BE89-726321E2C661}" srcOrd="1" destOrd="0" presId="urn:microsoft.com/office/officeart/2016/7/layout/LinearBlockProcessNumbered"/>
    <dgm:cxn modelId="{8EDCABEB-C7AE-48F2-9408-3C8D14F7747C}" type="presParOf" srcId="{A38AF97C-40E4-49DD-B50C-0436BEFDBA02}" destId="{435C5D09-A752-4285-A2EA-6D6EA56047B6}" srcOrd="2" destOrd="0" presId="urn:microsoft.com/office/officeart/2016/7/layout/LinearBlockProcessNumbered"/>
    <dgm:cxn modelId="{771FC818-B8E3-40CD-9D29-3E9F31AD284C}" type="presParOf" srcId="{62D31796-8FCF-43E1-90BC-7F40CAA1F415}" destId="{1EFE3E0D-7FF0-4A0E-B007-3D0C959A51DC}" srcOrd="3" destOrd="0" presId="urn:microsoft.com/office/officeart/2016/7/layout/LinearBlockProcessNumbered"/>
    <dgm:cxn modelId="{842D2722-5280-48BF-A0A0-676557E16E41}" type="presParOf" srcId="{62D31796-8FCF-43E1-90BC-7F40CAA1F415}" destId="{EEB6767A-A0A8-4922-82E0-D6B36BB213D6}" srcOrd="4" destOrd="0" presId="urn:microsoft.com/office/officeart/2016/7/layout/LinearBlockProcessNumbered"/>
    <dgm:cxn modelId="{8EB29655-7C6A-48E1-BDBB-3967C235FF44}" type="presParOf" srcId="{EEB6767A-A0A8-4922-82E0-D6B36BB213D6}" destId="{12947328-17D7-41CD-9006-3C1802189064}" srcOrd="0" destOrd="0" presId="urn:microsoft.com/office/officeart/2016/7/layout/LinearBlockProcessNumbered"/>
    <dgm:cxn modelId="{B4FACD1B-9C04-43DE-A0EE-2BFBFC102B75}" type="presParOf" srcId="{EEB6767A-A0A8-4922-82E0-D6B36BB213D6}" destId="{598F0CBA-1A71-413C-93A6-C063CE0A85D2}" srcOrd="1" destOrd="0" presId="urn:microsoft.com/office/officeart/2016/7/layout/LinearBlockProcessNumbered"/>
    <dgm:cxn modelId="{93814585-C90A-47BD-9431-1DB65A88016B}" type="presParOf" srcId="{EEB6767A-A0A8-4922-82E0-D6B36BB213D6}" destId="{F1CBE935-627A-4849-A3D0-7797997B0F2E}" srcOrd="2" destOrd="0" presId="urn:microsoft.com/office/officeart/2016/7/layout/LinearBlockProcessNumbered"/>
    <dgm:cxn modelId="{680CE570-97EA-40B7-8D94-582F9FD994B0}" type="presParOf" srcId="{62D31796-8FCF-43E1-90BC-7F40CAA1F415}" destId="{C5E363FE-95E1-40C2-A379-99833620CA73}" srcOrd="5" destOrd="0" presId="urn:microsoft.com/office/officeart/2016/7/layout/LinearBlockProcessNumbered"/>
    <dgm:cxn modelId="{BE1749FD-7404-41AB-8482-78E1313D262E}" type="presParOf" srcId="{62D31796-8FCF-43E1-90BC-7F40CAA1F415}" destId="{E2BB9852-F704-4F74-A73B-4B0A3BEC935B}" srcOrd="6" destOrd="0" presId="urn:microsoft.com/office/officeart/2016/7/layout/LinearBlockProcessNumbered"/>
    <dgm:cxn modelId="{DA2CBC73-254E-4CE1-875E-456072DD0839}" type="presParOf" srcId="{E2BB9852-F704-4F74-A73B-4B0A3BEC935B}" destId="{886DF6ED-6B85-4887-8399-2F1B9474D89E}" srcOrd="0" destOrd="0" presId="urn:microsoft.com/office/officeart/2016/7/layout/LinearBlockProcessNumbered"/>
    <dgm:cxn modelId="{BDDC24BD-BB34-4A87-91C6-BA82A0B4A30C}" type="presParOf" srcId="{E2BB9852-F704-4F74-A73B-4B0A3BEC935B}" destId="{D65E1F14-9000-4E65-8C5C-8850FC33296D}" srcOrd="1" destOrd="0" presId="urn:microsoft.com/office/officeart/2016/7/layout/LinearBlockProcessNumbered"/>
    <dgm:cxn modelId="{6C73DBFD-69C2-475C-B7A2-F2DE34AE3556}" type="presParOf" srcId="{E2BB9852-F704-4F74-A73B-4B0A3BEC935B}" destId="{3A951797-5FAD-4290-A8D7-2740FACB730B}" srcOrd="2" destOrd="0" presId="urn:microsoft.com/office/officeart/2016/7/layout/LinearBlockProcessNumbered"/>
    <dgm:cxn modelId="{F86BE1C6-B304-46AB-AEF6-E8B6BDF13A00}" type="presParOf" srcId="{62D31796-8FCF-43E1-90BC-7F40CAA1F415}" destId="{8B3C4DBE-353E-44A3-84E2-B8E54666B309}" srcOrd="7" destOrd="0" presId="urn:microsoft.com/office/officeart/2016/7/layout/LinearBlockProcessNumbered"/>
    <dgm:cxn modelId="{28388C29-7EA3-4AF0-BBD3-1307D4E4CF29}" type="presParOf" srcId="{62D31796-8FCF-43E1-90BC-7F40CAA1F415}" destId="{443A634C-90A0-4898-A8FC-31D142088CC3}" srcOrd="8" destOrd="0" presId="urn:microsoft.com/office/officeart/2016/7/layout/LinearBlockProcessNumbered"/>
    <dgm:cxn modelId="{8A576A80-5FE8-4EBF-9789-D17B8944ECFF}" type="presParOf" srcId="{443A634C-90A0-4898-A8FC-31D142088CC3}" destId="{19598816-F380-4086-9573-306504E0D132}" srcOrd="0" destOrd="0" presId="urn:microsoft.com/office/officeart/2016/7/layout/LinearBlockProcessNumbered"/>
    <dgm:cxn modelId="{66FC8191-70B3-4EEE-9E95-09B7C154AD67}" type="presParOf" srcId="{443A634C-90A0-4898-A8FC-31D142088CC3}" destId="{37B129F0-D977-4283-B33B-4CFF30A3683D}" srcOrd="1" destOrd="0" presId="urn:microsoft.com/office/officeart/2016/7/layout/LinearBlockProcessNumbered"/>
    <dgm:cxn modelId="{E846D0DA-A00F-4E2B-BB2F-2FC8EF49E4D0}" type="presParOf" srcId="{443A634C-90A0-4898-A8FC-31D142088CC3}" destId="{C0F2EC2F-1197-41EB-A679-4729F4AD4A31}" srcOrd="2" destOrd="0" presId="urn:microsoft.com/office/officeart/2016/7/layout/LinearBlockProcessNumbered"/>
    <dgm:cxn modelId="{D3C54E0B-6326-4A98-A75A-FC07939F722F}" type="presParOf" srcId="{62D31796-8FCF-43E1-90BC-7F40CAA1F415}" destId="{FE832CB2-6055-49E2-B8B8-02FB63B05DE7}" srcOrd="9" destOrd="0" presId="urn:microsoft.com/office/officeart/2016/7/layout/LinearBlockProcessNumbered"/>
    <dgm:cxn modelId="{CB3A28B5-CEB2-421E-A935-97930D48E390}" type="presParOf" srcId="{62D31796-8FCF-43E1-90BC-7F40CAA1F415}" destId="{50C2496B-3BEB-4C29-BED4-983ED06C53F8}" srcOrd="10" destOrd="0" presId="urn:microsoft.com/office/officeart/2016/7/layout/LinearBlockProcessNumbered"/>
    <dgm:cxn modelId="{E83E12C6-8434-4022-90AF-FA4D2E58C8BD}" type="presParOf" srcId="{50C2496B-3BEB-4C29-BED4-983ED06C53F8}" destId="{AE1EF92E-2776-46CE-BD31-BF357DF633CF}" srcOrd="0" destOrd="0" presId="urn:microsoft.com/office/officeart/2016/7/layout/LinearBlockProcessNumbered"/>
    <dgm:cxn modelId="{B69E37BC-9F7A-4966-9A9E-251BF76A1FB2}" type="presParOf" srcId="{50C2496B-3BEB-4C29-BED4-983ED06C53F8}" destId="{9B3E8D15-ABDB-4C6F-95D5-69F96A7872F1}" srcOrd="1" destOrd="0" presId="urn:microsoft.com/office/officeart/2016/7/layout/LinearBlockProcessNumbered"/>
    <dgm:cxn modelId="{D009521D-5B9F-4877-B47B-2C58BE59F9DC}" type="presParOf" srcId="{50C2496B-3BEB-4C29-BED4-983ED06C53F8}" destId="{6CAD5C11-D8C4-4D41-94C4-FC81A40B0B0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D7FF3C-B1E2-4ACD-A907-9E8C9FA7538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9C5A2E8-1687-45DD-93F3-BAA72AA18C07}">
      <dgm:prSet custT="1"/>
      <dgm:spPr/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Tiana Threadgill: Advisor</a:t>
          </a:r>
        </a:p>
      </dgm:t>
    </dgm:pt>
    <dgm:pt modelId="{BF23DEDD-5071-4FB7-82F1-6F102816C66D}" type="parTrans" cxnId="{9705C17F-123A-4338-A394-59B8A354FD9A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EFAB8B-2F25-4BE4-A2FA-6FD98EB2AFE6}" type="sibTrans" cxnId="{9705C17F-123A-4338-A394-59B8A354FD9A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FC5954-FFC3-4699-83BF-DBA255A41A56}">
      <dgm:prSet custT="1"/>
      <dgm:spPr/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Alpa Jani and Christine Bradley: Co-Presidents</a:t>
          </a:r>
        </a:p>
      </dgm:t>
    </dgm:pt>
    <dgm:pt modelId="{2278133E-8C8E-4A08-B5DB-6C7BE68F1C5D}" type="parTrans" cxnId="{863B81E0-671C-4D2E-9F23-C2851EED4958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228F83-0B5B-41E6-873F-441AEA7E63DF}" type="sibTrans" cxnId="{863B81E0-671C-4D2E-9F23-C2851EED4958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FE6C3C-4718-48DC-9FBA-EC6239DE3B7B}">
      <dgm:prSet custT="1"/>
      <dgm:spPr/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Cristina Hartley: Vice President</a:t>
          </a:r>
        </a:p>
      </dgm:t>
    </dgm:pt>
    <dgm:pt modelId="{97B43A85-8D2E-455F-8BCE-422C223B2A2C}" type="parTrans" cxnId="{19317FF4-0EB9-4F24-A81F-6C2D16BFA21C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264B4E-F773-4EF8-A9DA-752366E39770}" type="sibTrans" cxnId="{19317FF4-0EB9-4F24-A81F-6C2D16BFA21C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8B9D4B-D375-4BF5-A715-9A243D6D34D6}">
      <dgm:prSet custT="1"/>
      <dgm:spPr/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Tiana Threadgill: Acting Treasurer</a:t>
          </a:r>
        </a:p>
      </dgm:t>
    </dgm:pt>
    <dgm:pt modelId="{D544997E-0509-440C-8002-B50C3C66E03B}" type="parTrans" cxnId="{76E6FA04-8361-4DB3-8AE1-37AC476AA331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69A19E-CA8F-407A-A911-CFBB8D9122D7}" type="sibTrans" cxnId="{76E6FA04-8361-4DB3-8AE1-37AC476AA331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C38D32-FAE5-49B0-916B-91372B04DDF6}">
      <dgm:prSet custT="1"/>
      <dgm:spPr/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Bobbijo Pinnelli: Recording Secretary</a:t>
          </a:r>
        </a:p>
      </dgm:t>
    </dgm:pt>
    <dgm:pt modelId="{26CA9ACD-8B46-4D41-A5A9-642A26998740}" type="parTrans" cxnId="{B1AC6EFD-1A3D-4D9D-A24E-5B8C99233D3B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31C4EB-B48C-47B6-B154-1FB73EB726E6}" type="sibTrans" cxnId="{B1AC6EFD-1A3D-4D9D-A24E-5B8C99233D3B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D7A54C-377E-4D2D-9575-C9AE36E1B676}">
      <dgm:prSet custT="1"/>
      <dgm:spPr/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Open Board Positions: 2 Co-Treasurers and Correspondence Secretary</a:t>
          </a:r>
        </a:p>
      </dgm:t>
    </dgm:pt>
    <dgm:pt modelId="{16FDCF0E-1E03-4C79-A37A-7363922FDF09}" type="parTrans" cxnId="{D913FE35-3219-4552-B08F-D98250D3EB32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6E6DE2-2F01-41A6-A893-9AB3D0B6B169}" type="sibTrans" cxnId="{D913FE35-3219-4552-B08F-D98250D3EB32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092869-E73C-4A38-983A-A3C15DFF5487}" type="pres">
      <dgm:prSet presAssocID="{0AD7FF3C-B1E2-4ACD-A907-9E8C9FA7538F}" presName="vert0" presStyleCnt="0">
        <dgm:presLayoutVars>
          <dgm:dir/>
          <dgm:animOne val="branch"/>
          <dgm:animLvl val="lvl"/>
        </dgm:presLayoutVars>
      </dgm:prSet>
      <dgm:spPr/>
    </dgm:pt>
    <dgm:pt modelId="{45EC9254-1BFA-411C-B174-B33B98022340}" type="pres">
      <dgm:prSet presAssocID="{99C5A2E8-1687-45DD-93F3-BAA72AA18C07}" presName="thickLine" presStyleLbl="alignNode1" presStyleIdx="0" presStyleCnt="6"/>
      <dgm:spPr/>
    </dgm:pt>
    <dgm:pt modelId="{2A88E33A-0663-49B8-A1E7-F5F04F487402}" type="pres">
      <dgm:prSet presAssocID="{99C5A2E8-1687-45DD-93F3-BAA72AA18C07}" presName="horz1" presStyleCnt="0"/>
      <dgm:spPr/>
    </dgm:pt>
    <dgm:pt modelId="{B55D1845-4015-4E68-8462-3EC5C51A3E55}" type="pres">
      <dgm:prSet presAssocID="{99C5A2E8-1687-45DD-93F3-BAA72AA18C07}" presName="tx1" presStyleLbl="revTx" presStyleIdx="0" presStyleCnt="6"/>
      <dgm:spPr/>
    </dgm:pt>
    <dgm:pt modelId="{AF540CBC-33F4-4C20-9A2E-72D4BD700B83}" type="pres">
      <dgm:prSet presAssocID="{99C5A2E8-1687-45DD-93F3-BAA72AA18C07}" presName="vert1" presStyleCnt="0"/>
      <dgm:spPr/>
    </dgm:pt>
    <dgm:pt modelId="{8B30DC88-079F-409E-BC02-1F9CD05ADFBF}" type="pres">
      <dgm:prSet presAssocID="{E1FC5954-FFC3-4699-83BF-DBA255A41A56}" presName="thickLine" presStyleLbl="alignNode1" presStyleIdx="1" presStyleCnt="6"/>
      <dgm:spPr/>
    </dgm:pt>
    <dgm:pt modelId="{00C514B1-BF22-4F1A-A98C-A0B650BEC9BB}" type="pres">
      <dgm:prSet presAssocID="{E1FC5954-FFC3-4699-83BF-DBA255A41A56}" presName="horz1" presStyleCnt="0"/>
      <dgm:spPr/>
    </dgm:pt>
    <dgm:pt modelId="{688F9469-D37B-4462-8A76-382F792D1710}" type="pres">
      <dgm:prSet presAssocID="{E1FC5954-FFC3-4699-83BF-DBA255A41A56}" presName="tx1" presStyleLbl="revTx" presStyleIdx="1" presStyleCnt="6"/>
      <dgm:spPr/>
    </dgm:pt>
    <dgm:pt modelId="{7B6CC29B-6AD2-429F-833F-0FBDF93801AA}" type="pres">
      <dgm:prSet presAssocID="{E1FC5954-FFC3-4699-83BF-DBA255A41A56}" presName="vert1" presStyleCnt="0"/>
      <dgm:spPr/>
    </dgm:pt>
    <dgm:pt modelId="{8B298C75-B059-4A57-8EB1-EA587FB7BD0D}" type="pres">
      <dgm:prSet presAssocID="{F9FE6C3C-4718-48DC-9FBA-EC6239DE3B7B}" presName="thickLine" presStyleLbl="alignNode1" presStyleIdx="2" presStyleCnt="6"/>
      <dgm:spPr/>
    </dgm:pt>
    <dgm:pt modelId="{9663F42D-3C6E-4FCF-9C23-F0F7D9DEFFFF}" type="pres">
      <dgm:prSet presAssocID="{F9FE6C3C-4718-48DC-9FBA-EC6239DE3B7B}" presName="horz1" presStyleCnt="0"/>
      <dgm:spPr/>
    </dgm:pt>
    <dgm:pt modelId="{61229862-5B47-46C2-AF37-7C44D8DCEB4B}" type="pres">
      <dgm:prSet presAssocID="{F9FE6C3C-4718-48DC-9FBA-EC6239DE3B7B}" presName="tx1" presStyleLbl="revTx" presStyleIdx="2" presStyleCnt="6"/>
      <dgm:spPr/>
    </dgm:pt>
    <dgm:pt modelId="{32CB74ED-2D8C-4E9A-B09E-D66DCF9AAA1D}" type="pres">
      <dgm:prSet presAssocID="{F9FE6C3C-4718-48DC-9FBA-EC6239DE3B7B}" presName="vert1" presStyleCnt="0"/>
      <dgm:spPr/>
    </dgm:pt>
    <dgm:pt modelId="{A18A4C85-4282-476D-B708-526BE89BBA24}" type="pres">
      <dgm:prSet presAssocID="{348B9D4B-D375-4BF5-A715-9A243D6D34D6}" presName="thickLine" presStyleLbl="alignNode1" presStyleIdx="3" presStyleCnt="6"/>
      <dgm:spPr/>
    </dgm:pt>
    <dgm:pt modelId="{57F206D8-4C32-475D-90E9-ECDE833B4252}" type="pres">
      <dgm:prSet presAssocID="{348B9D4B-D375-4BF5-A715-9A243D6D34D6}" presName="horz1" presStyleCnt="0"/>
      <dgm:spPr/>
    </dgm:pt>
    <dgm:pt modelId="{86E4AB15-7F9D-4B1C-A127-2DEF439C51EC}" type="pres">
      <dgm:prSet presAssocID="{348B9D4B-D375-4BF5-A715-9A243D6D34D6}" presName="tx1" presStyleLbl="revTx" presStyleIdx="3" presStyleCnt="6"/>
      <dgm:spPr/>
    </dgm:pt>
    <dgm:pt modelId="{32F8BFAE-E893-450F-8AC2-9B0F5109EDD2}" type="pres">
      <dgm:prSet presAssocID="{348B9D4B-D375-4BF5-A715-9A243D6D34D6}" presName="vert1" presStyleCnt="0"/>
      <dgm:spPr/>
    </dgm:pt>
    <dgm:pt modelId="{3FB51819-3071-4E32-B98B-4A07DE0C0987}" type="pres">
      <dgm:prSet presAssocID="{81C38D32-FAE5-49B0-916B-91372B04DDF6}" presName="thickLine" presStyleLbl="alignNode1" presStyleIdx="4" presStyleCnt="6"/>
      <dgm:spPr/>
    </dgm:pt>
    <dgm:pt modelId="{2112DC0E-0171-46A6-9FA5-30DD7AB0BBAC}" type="pres">
      <dgm:prSet presAssocID="{81C38D32-FAE5-49B0-916B-91372B04DDF6}" presName="horz1" presStyleCnt="0"/>
      <dgm:spPr/>
    </dgm:pt>
    <dgm:pt modelId="{4B3B7279-6AE7-49C3-BEC3-4AA8F9981356}" type="pres">
      <dgm:prSet presAssocID="{81C38D32-FAE5-49B0-916B-91372B04DDF6}" presName="tx1" presStyleLbl="revTx" presStyleIdx="4" presStyleCnt="6"/>
      <dgm:spPr/>
    </dgm:pt>
    <dgm:pt modelId="{5AEFCEEE-4024-4199-BFD4-5C9C5D26C3FF}" type="pres">
      <dgm:prSet presAssocID="{81C38D32-FAE5-49B0-916B-91372B04DDF6}" presName="vert1" presStyleCnt="0"/>
      <dgm:spPr/>
    </dgm:pt>
    <dgm:pt modelId="{48AC57F5-7DA5-4FF6-9710-B68D1D4C58D8}" type="pres">
      <dgm:prSet presAssocID="{E0D7A54C-377E-4D2D-9575-C9AE36E1B676}" presName="thickLine" presStyleLbl="alignNode1" presStyleIdx="5" presStyleCnt="6"/>
      <dgm:spPr/>
    </dgm:pt>
    <dgm:pt modelId="{5952C86C-5B98-4EEF-BB20-62ABFF6693A6}" type="pres">
      <dgm:prSet presAssocID="{E0D7A54C-377E-4D2D-9575-C9AE36E1B676}" presName="horz1" presStyleCnt="0"/>
      <dgm:spPr/>
    </dgm:pt>
    <dgm:pt modelId="{66DC480B-111B-4798-ACA0-79F00E6C6888}" type="pres">
      <dgm:prSet presAssocID="{E0D7A54C-377E-4D2D-9575-C9AE36E1B676}" presName="tx1" presStyleLbl="revTx" presStyleIdx="5" presStyleCnt="6"/>
      <dgm:spPr/>
    </dgm:pt>
    <dgm:pt modelId="{45705C25-2CF3-4AE3-AA8E-2AB130301CE8}" type="pres">
      <dgm:prSet presAssocID="{E0D7A54C-377E-4D2D-9575-C9AE36E1B676}" presName="vert1" presStyleCnt="0"/>
      <dgm:spPr/>
    </dgm:pt>
  </dgm:ptLst>
  <dgm:cxnLst>
    <dgm:cxn modelId="{422A5902-97AD-4482-BD61-AEA189705CA9}" type="presOf" srcId="{99C5A2E8-1687-45DD-93F3-BAA72AA18C07}" destId="{B55D1845-4015-4E68-8462-3EC5C51A3E55}" srcOrd="0" destOrd="0" presId="urn:microsoft.com/office/officeart/2008/layout/LinedList"/>
    <dgm:cxn modelId="{76E6FA04-8361-4DB3-8AE1-37AC476AA331}" srcId="{0AD7FF3C-B1E2-4ACD-A907-9E8C9FA7538F}" destId="{348B9D4B-D375-4BF5-A715-9A243D6D34D6}" srcOrd="3" destOrd="0" parTransId="{D544997E-0509-440C-8002-B50C3C66E03B}" sibTransId="{3469A19E-CA8F-407A-A911-CFBB8D9122D7}"/>
    <dgm:cxn modelId="{32096D19-3125-4305-950E-88798C781141}" type="presOf" srcId="{0AD7FF3C-B1E2-4ACD-A907-9E8C9FA7538F}" destId="{A1092869-E73C-4A38-983A-A3C15DFF5487}" srcOrd="0" destOrd="0" presId="urn:microsoft.com/office/officeart/2008/layout/LinedList"/>
    <dgm:cxn modelId="{D913FE35-3219-4552-B08F-D98250D3EB32}" srcId="{0AD7FF3C-B1E2-4ACD-A907-9E8C9FA7538F}" destId="{E0D7A54C-377E-4D2D-9575-C9AE36E1B676}" srcOrd="5" destOrd="0" parTransId="{16FDCF0E-1E03-4C79-A37A-7363922FDF09}" sibTransId="{DE6E6DE2-2F01-41A6-A893-9AB3D0B6B169}"/>
    <dgm:cxn modelId="{9705C17F-123A-4338-A394-59B8A354FD9A}" srcId="{0AD7FF3C-B1E2-4ACD-A907-9E8C9FA7538F}" destId="{99C5A2E8-1687-45DD-93F3-BAA72AA18C07}" srcOrd="0" destOrd="0" parTransId="{BF23DEDD-5071-4FB7-82F1-6F102816C66D}" sibTransId="{0BEFAB8B-2F25-4BE4-A2FA-6FD98EB2AFE6}"/>
    <dgm:cxn modelId="{04365389-30C3-4A54-92A5-0C98A9FB9ADC}" type="presOf" srcId="{348B9D4B-D375-4BF5-A715-9A243D6D34D6}" destId="{86E4AB15-7F9D-4B1C-A127-2DEF439C51EC}" srcOrd="0" destOrd="0" presId="urn:microsoft.com/office/officeart/2008/layout/LinedList"/>
    <dgm:cxn modelId="{6F94BCB1-D21B-4D9F-85B1-4ED05D30A49E}" type="presOf" srcId="{F9FE6C3C-4718-48DC-9FBA-EC6239DE3B7B}" destId="{61229862-5B47-46C2-AF37-7C44D8DCEB4B}" srcOrd="0" destOrd="0" presId="urn:microsoft.com/office/officeart/2008/layout/LinedList"/>
    <dgm:cxn modelId="{DFCC42B7-6DAD-49E3-BE44-8288BF3ED81A}" type="presOf" srcId="{E1FC5954-FFC3-4699-83BF-DBA255A41A56}" destId="{688F9469-D37B-4462-8A76-382F792D1710}" srcOrd="0" destOrd="0" presId="urn:microsoft.com/office/officeart/2008/layout/LinedList"/>
    <dgm:cxn modelId="{863B81E0-671C-4D2E-9F23-C2851EED4958}" srcId="{0AD7FF3C-B1E2-4ACD-A907-9E8C9FA7538F}" destId="{E1FC5954-FFC3-4699-83BF-DBA255A41A56}" srcOrd="1" destOrd="0" parTransId="{2278133E-8C8E-4A08-B5DB-6C7BE68F1C5D}" sibTransId="{D1228F83-0B5B-41E6-873F-441AEA7E63DF}"/>
    <dgm:cxn modelId="{0C640EE3-3E25-43A5-86D0-89F6B8E3EF7A}" type="presOf" srcId="{81C38D32-FAE5-49B0-916B-91372B04DDF6}" destId="{4B3B7279-6AE7-49C3-BEC3-4AA8F9981356}" srcOrd="0" destOrd="0" presId="urn:microsoft.com/office/officeart/2008/layout/LinedList"/>
    <dgm:cxn modelId="{9B71C3E4-1C15-42EA-B8E0-A7BA2C9F5B29}" type="presOf" srcId="{E0D7A54C-377E-4D2D-9575-C9AE36E1B676}" destId="{66DC480B-111B-4798-ACA0-79F00E6C6888}" srcOrd="0" destOrd="0" presId="urn:microsoft.com/office/officeart/2008/layout/LinedList"/>
    <dgm:cxn modelId="{19317FF4-0EB9-4F24-A81F-6C2D16BFA21C}" srcId="{0AD7FF3C-B1E2-4ACD-A907-9E8C9FA7538F}" destId="{F9FE6C3C-4718-48DC-9FBA-EC6239DE3B7B}" srcOrd="2" destOrd="0" parTransId="{97B43A85-8D2E-455F-8BCE-422C223B2A2C}" sibTransId="{76264B4E-F773-4EF8-A9DA-752366E39770}"/>
    <dgm:cxn modelId="{B1AC6EFD-1A3D-4D9D-A24E-5B8C99233D3B}" srcId="{0AD7FF3C-B1E2-4ACD-A907-9E8C9FA7538F}" destId="{81C38D32-FAE5-49B0-916B-91372B04DDF6}" srcOrd="4" destOrd="0" parTransId="{26CA9ACD-8B46-4D41-A5A9-642A26998740}" sibTransId="{BA31C4EB-B48C-47B6-B154-1FB73EB726E6}"/>
    <dgm:cxn modelId="{5649A603-3759-4321-B8F8-E89BAB35A557}" type="presParOf" srcId="{A1092869-E73C-4A38-983A-A3C15DFF5487}" destId="{45EC9254-1BFA-411C-B174-B33B98022340}" srcOrd="0" destOrd="0" presId="urn:microsoft.com/office/officeart/2008/layout/LinedList"/>
    <dgm:cxn modelId="{B564034D-B099-4D0C-B558-CB6D638786BC}" type="presParOf" srcId="{A1092869-E73C-4A38-983A-A3C15DFF5487}" destId="{2A88E33A-0663-49B8-A1E7-F5F04F487402}" srcOrd="1" destOrd="0" presId="urn:microsoft.com/office/officeart/2008/layout/LinedList"/>
    <dgm:cxn modelId="{8F9190D2-86C8-46A7-B1B3-0817FEEA2286}" type="presParOf" srcId="{2A88E33A-0663-49B8-A1E7-F5F04F487402}" destId="{B55D1845-4015-4E68-8462-3EC5C51A3E55}" srcOrd="0" destOrd="0" presId="urn:microsoft.com/office/officeart/2008/layout/LinedList"/>
    <dgm:cxn modelId="{C946F019-784C-4E6B-8269-CB2DC14E303E}" type="presParOf" srcId="{2A88E33A-0663-49B8-A1E7-F5F04F487402}" destId="{AF540CBC-33F4-4C20-9A2E-72D4BD700B83}" srcOrd="1" destOrd="0" presId="urn:microsoft.com/office/officeart/2008/layout/LinedList"/>
    <dgm:cxn modelId="{FEE180A1-802D-4114-9CC4-1471F246A136}" type="presParOf" srcId="{A1092869-E73C-4A38-983A-A3C15DFF5487}" destId="{8B30DC88-079F-409E-BC02-1F9CD05ADFBF}" srcOrd="2" destOrd="0" presId="urn:microsoft.com/office/officeart/2008/layout/LinedList"/>
    <dgm:cxn modelId="{A7FC1FF4-C1CB-4A82-B7D5-99EE0BDC3F2A}" type="presParOf" srcId="{A1092869-E73C-4A38-983A-A3C15DFF5487}" destId="{00C514B1-BF22-4F1A-A98C-A0B650BEC9BB}" srcOrd="3" destOrd="0" presId="urn:microsoft.com/office/officeart/2008/layout/LinedList"/>
    <dgm:cxn modelId="{1C3936B0-3049-4F4E-AF0B-0983B8FF6294}" type="presParOf" srcId="{00C514B1-BF22-4F1A-A98C-A0B650BEC9BB}" destId="{688F9469-D37B-4462-8A76-382F792D1710}" srcOrd="0" destOrd="0" presId="urn:microsoft.com/office/officeart/2008/layout/LinedList"/>
    <dgm:cxn modelId="{09DA9FE9-9150-4C0F-A190-9710D02ECD6A}" type="presParOf" srcId="{00C514B1-BF22-4F1A-A98C-A0B650BEC9BB}" destId="{7B6CC29B-6AD2-429F-833F-0FBDF93801AA}" srcOrd="1" destOrd="0" presId="urn:microsoft.com/office/officeart/2008/layout/LinedList"/>
    <dgm:cxn modelId="{E374D301-6175-4607-B290-61E385B1F79B}" type="presParOf" srcId="{A1092869-E73C-4A38-983A-A3C15DFF5487}" destId="{8B298C75-B059-4A57-8EB1-EA587FB7BD0D}" srcOrd="4" destOrd="0" presId="urn:microsoft.com/office/officeart/2008/layout/LinedList"/>
    <dgm:cxn modelId="{793A220E-008D-44FA-884E-8A52EC1A23A7}" type="presParOf" srcId="{A1092869-E73C-4A38-983A-A3C15DFF5487}" destId="{9663F42D-3C6E-4FCF-9C23-F0F7D9DEFFFF}" srcOrd="5" destOrd="0" presId="urn:microsoft.com/office/officeart/2008/layout/LinedList"/>
    <dgm:cxn modelId="{48808C65-8B2A-4B5B-9AF2-A95D0237A746}" type="presParOf" srcId="{9663F42D-3C6E-4FCF-9C23-F0F7D9DEFFFF}" destId="{61229862-5B47-46C2-AF37-7C44D8DCEB4B}" srcOrd="0" destOrd="0" presId="urn:microsoft.com/office/officeart/2008/layout/LinedList"/>
    <dgm:cxn modelId="{B43E9FA4-2762-4993-8655-D9ACFB98F022}" type="presParOf" srcId="{9663F42D-3C6E-4FCF-9C23-F0F7D9DEFFFF}" destId="{32CB74ED-2D8C-4E9A-B09E-D66DCF9AAA1D}" srcOrd="1" destOrd="0" presId="urn:microsoft.com/office/officeart/2008/layout/LinedList"/>
    <dgm:cxn modelId="{484A5E9D-D1C1-4C3E-91FE-8DC14B66BF87}" type="presParOf" srcId="{A1092869-E73C-4A38-983A-A3C15DFF5487}" destId="{A18A4C85-4282-476D-B708-526BE89BBA24}" srcOrd="6" destOrd="0" presId="urn:microsoft.com/office/officeart/2008/layout/LinedList"/>
    <dgm:cxn modelId="{5136E6B1-90DD-47E0-BE00-9CB9ACDAF322}" type="presParOf" srcId="{A1092869-E73C-4A38-983A-A3C15DFF5487}" destId="{57F206D8-4C32-475D-90E9-ECDE833B4252}" srcOrd="7" destOrd="0" presId="urn:microsoft.com/office/officeart/2008/layout/LinedList"/>
    <dgm:cxn modelId="{E8172526-B660-48E8-BB81-11F716597B70}" type="presParOf" srcId="{57F206D8-4C32-475D-90E9-ECDE833B4252}" destId="{86E4AB15-7F9D-4B1C-A127-2DEF439C51EC}" srcOrd="0" destOrd="0" presId="urn:microsoft.com/office/officeart/2008/layout/LinedList"/>
    <dgm:cxn modelId="{35B7FDD2-C068-4B68-A30B-8B9F8ABEFA58}" type="presParOf" srcId="{57F206D8-4C32-475D-90E9-ECDE833B4252}" destId="{32F8BFAE-E893-450F-8AC2-9B0F5109EDD2}" srcOrd="1" destOrd="0" presId="urn:microsoft.com/office/officeart/2008/layout/LinedList"/>
    <dgm:cxn modelId="{1DBF18F2-3698-45E1-8788-CCA88C0544F1}" type="presParOf" srcId="{A1092869-E73C-4A38-983A-A3C15DFF5487}" destId="{3FB51819-3071-4E32-B98B-4A07DE0C0987}" srcOrd="8" destOrd="0" presId="urn:microsoft.com/office/officeart/2008/layout/LinedList"/>
    <dgm:cxn modelId="{1A4E0C32-E080-476A-88C4-796D4571D5DE}" type="presParOf" srcId="{A1092869-E73C-4A38-983A-A3C15DFF5487}" destId="{2112DC0E-0171-46A6-9FA5-30DD7AB0BBAC}" srcOrd="9" destOrd="0" presId="urn:microsoft.com/office/officeart/2008/layout/LinedList"/>
    <dgm:cxn modelId="{204C3678-2A5F-4A24-92F2-0E4042BBD3F7}" type="presParOf" srcId="{2112DC0E-0171-46A6-9FA5-30DD7AB0BBAC}" destId="{4B3B7279-6AE7-49C3-BEC3-4AA8F9981356}" srcOrd="0" destOrd="0" presId="urn:microsoft.com/office/officeart/2008/layout/LinedList"/>
    <dgm:cxn modelId="{E98114F6-309D-4294-A5EE-E3B141DD8F3B}" type="presParOf" srcId="{2112DC0E-0171-46A6-9FA5-30DD7AB0BBAC}" destId="{5AEFCEEE-4024-4199-BFD4-5C9C5D26C3FF}" srcOrd="1" destOrd="0" presId="urn:microsoft.com/office/officeart/2008/layout/LinedList"/>
    <dgm:cxn modelId="{FE1FAF10-7BE8-4ACD-96D6-DEFC17C8B93B}" type="presParOf" srcId="{A1092869-E73C-4A38-983A-A3C15DFF5487}" destId="{48AC57F5-7DA5-4FF6-9710-B68D1D4C58D8}" srcOrd="10" destOrd="0" presId="urn:microsoft.com/office/officeart/2008/layout/LinedList"/>
    <dgm:cxn modelId="{180C1535-39EA-4184-850B-E22677C7B515}" type="presParOf" srcId="{A1092869-E73C-4A38-983A-A3C15DFF5487}" destId="{5952C86C-5B98-4EEF-BB20-62ABFF6693A6}" srcOrd="11" destOrd="0" presId="urn:microsoft.com/office/officeart/2008/layout/LinedList"/>
    <dgm:cxn modelId="{A6A2564D-6E4C-45E1-AB25-96CD5D099323}" type="presParOf" srcId="{5952C86C-5B98-4EEF-BB20-62ABFF6693A6}" destId="{66DC480B-111B-4798-ACA0-79F00E6C6888}" srcOrd="0" destOrd="0" presId="urn:microsoft.com/office/officeart/2008/layout/LinedList"/>
    <dgm:cxn modelId="{9732CECD-EFA2-4523-B471-BDF1FFF6F779}" type="presParOf" srcId="{5952C86C-5B98-4EEF-BB20-62ABFF6693A6}" destId="{45705C25-2CF3-4AE3-AA8E-2AB130301CE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A29D00-7E72-41EF-A189-E65C4F76F17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E5EFF2-B89E-48D7-B2D4-A8E021DACDCD}">
      <dgm:prSet custT="1"/>
      <dgm:spPr/>
      <dgm:t>
        <a:bodyPr/>
        <a:lstStyle/>
        <a:p>
          <a:r>
            <a:rPr lang="en-US" sz="2000" b="0" i="0" dirty="0">
              <a:latin typeface="Arial" panose="020B0604020202020204" pitchFamily="34" charset="0"/>
              <a:cs typeface="Arial" panose="020B0604020202020204" pitchFamily="34" charset="0"/>
            </a:rPr>
            <a:t>Back to School Night Snacks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137CB0-932D-4E4B-BB0B-2DD8B52A8DB1}" type="parTrans" cxnId="{2F3E7751-C44A-429E-BCF3-78C260C2E725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81C82A-E5AB-492F-BECB-9A16A4FCDE14}" type="sibTrans" cxnId="{2F3E7751-C44A-429E-BCF3-78C260C2E725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011E91-8D9B-4F7C-A185-AA02DADD7132}">
      <dgm:prSet custT="1"/>
      <dgm:spPr/>
      <dgm:t>
        <a:bodyPr/>
        <a:lstStyle/>
        <a:p>
          <a:r>
            <a:rPr lang="en-US" sz="2000" b="0" i="0" dirty="0">
              <a:latin typeface="Arial" panose="020B0604020202020204" pitchFamily="34" charset="0"/>
              <a:cs typeface="Arial" panose="020B0604020202020204" pitchFamily="34" charset="0"/>
            </a:rPr>
            <a:t>Snacks for Student Council October 7</a:t>
          </a:r>
          <a:r>
            <a:rPr lang="en-US" sz="2000" b="0" i="0" baseline="30000" dirty="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 sz="2000" b="0" i="0" dirty="0">
              <a:latin typeface="Arial" panose="020B0604020202020204" pitchFamily="34" charset="0"/>
              <a:cs typeface="Arial" panose="020B0604020202020204" pitchFamily="34" charset="0"/>
            </a:rPr>
            <a:t> &amp; 8</a:t>
          </a:r>
          <a:r>
            <a:rPr lang="en-US" sz="2000" b="0" i="0" baseline="30000" dirty="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 sz="2000" b="0" i="0" dirty="0">
              <a:latin typeface="Arial" panose="020B0604020202020204" pitchFamily="34" charset="0"/>
              <a:cs typeface="Arial" panose="020B0604020202020204" pitchFamily="34" charset="0"/>
            </a:rPr>
            <a:t> Grade Dance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0BEF6E-45E5-4D58-89FC-5B7617DEE67F}" type="parTrans" cxnId="{E0FF8B67-C90F-4C21-84CA-E06EAC50EF5E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76871D-9B94-41D9-B70A-46255A1C4706}" type="sibTrans" cxnId="{E0FF8B67-C90F-4C21-84CA-E06EAC50EF5E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FAA90E-E8C3-4171-BEC1-B2E7638E1FC7}">
      <dgm:prSet custT="1"/>
      <dgm:spPr/>
      <dgm:t>
        <a:bodyPr/>
        <a:lstStyle/>
        <a:p>
          <a:r>
            <a:rPr lang="en-US" sz="2000" b="0" i="0" dirty="0">
              <a:latin typeface="Arial" panose="020B0604020202020204" pitchFamily="34" charset="0"/>
              <a:cs typeface="Arial" panose="020B0604020202020204" pitchFamily="34" charset="0"/>
            </a:rPr>
            <a:t>Spiritwear for Teachers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616F51-F1F2-4FF6-8265-4AB497CBB939}" type="parTrans" cxnId="{C02EDFBC-BF0A-424F-9A42-78B003569D90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09407E-E988-47D4-BF21-D692BE782770}" type="sibTrans" cxnId="{C02EDFBC-BF0A-424F-9A42-78B003569D90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2D57D8-2A94-475C-A816-B1AA108AF170}">
      <dgm:prSet custT="1"/>
      <dgm:spPr/>
      <dgm:t>
        <a:bodyPr/>
        <a:lstStyle/>
        <a:p>
          <a:r>
            <a:rPr lang="en-US" sz="2000" b="0" i="0" dirty="0">
              <a:latin typeface="Arial" panose="020B0604020202020204" pitchFamily="34" charset="0"/>
              <a:cs typeface="Arial" panose="020B0604020202020204" pitchFamily="34" charset="0"/>
            </a:rPr>
            <a:t>Custodial Staff Appreciation Gifts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9639C6-31A3-4D9B-A8C1-2FFE370DE6D2}" type="parTrans" cxnId="{91437CD6-498B-4E38-932B-25BB352E0C96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81A352-DB12-469C-9FF8-BFC03978345B}" type="sibTrans" cxnId="{91437CD6-498B-4E38-932B-25BB352E0C96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0C12F5-DC7E-417A-969D-D18B5D79A8E1}">
      <dgm:prSet custT="1"/>
      <dgm:spPr/>
      <dgm:t>
        <a:bodyPr/>
        <a:lstStyle/>
        <a:p>
          <a:r>
            <a:rPr lang="en-US" sz="2000" b="0" i="0" dirty="0">
              <a:latin typeface="Arial" panose="020B0604020202020204" pitchFamily="34" charset="0"/>
              <a:cs typeface="Arial" panose="020B0604020202020204" pitchFamily="34" charset="0"/>
            </a:rPr>
            <a:t>December Bus Driver Appreciation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4D9B4C-F464-4922-9833-FE73FA4AE558}" type="parTrans" cxnId="{1E92AE4B-9A0B-458A-979B-91F22DF99B03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BAB2CF-768A-4E1C-8F06-0DA56414E146}" type="sibTrans" cxnId="{1E92AE4B-9A0B-458A-979B-91F22DF99B03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77D148-E086-40F5-8799-5BFA8C458622}">
      <dgm:prSet custT="1"/>
      <dgm:spPr/>
      <dgm:t>
        <a:bodyPr/>
        <a:lstStyle/>
        <a:p>
          <a:r>
            <a:rPr lang="en-US" sz="2000" b="0" i="0" dirty="0">
              <a:latin typeface="Arial" panose="020B0604020202020204" pitchFamily="34" charset="0"/>
              <a:cs typeface="Arial" panose="020B0604020202020204" pitchFamily="34" charset="0"/>
            </a:rPr>
            <a:t>Student of the Month Treats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5A103A-00EC-43CB-9C58-3A22588FFF2E}" type="parTrans" cxnId="{0B5AA318-1CE7-4DD1-8419-2E398742D32E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BE6435-03DC-4A52-B3C7-0A9DEF9A7859}" type="sibTrans" cxnId="{0B5AA318-1CE7-4DD1-8419-2E398742D32E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F02126-64D2-485B-B649-53CB6F0CBC04}">
      <dgm:prSet custT="1"/>
      <dgm:spPr/>
      <dgm:t>
        <a:bodyPr/>
        <a:lstStyle/>
        <a:p>
          <a:r>
            <a:rPr lang="en-US" sz="2000" b="0" i="0" dirty="0">
              <a:latin typeface="Arial" panose="020B0604020202020204" pitchFamily="34" charset="0"/>
              <a:cs typeface="Arial" panose="020B0604020202020204" pitchFamily="34" charset="0"/>
            </a:rPr>
            <a:t>Beautification Committee Items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D0CA48-57EC-4C8E-B638-5EBA3728ED8A}" type="parTrans" cxnId="{CEF70644-92C6-4CED-B1C0-C0B6FE5F026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281024-F82F-488F-9BB2-3CCE3CA662FA}" type="sibTrans" cxnId="{CEF70644-92C6-4CED-B1C0-C0B6FE5F026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52374A-61A3-43C3-84F0-E6116C42A0D5}">
      <dgm:prSet custT="1"/>
      <dgm:spPr/>
      <dgm:t>
        <a:bodyPr/>
        <a:lstStyle/>
        <a:p>
          <a:r>
            <a:rPr lang="en-US" sz="2000" b="0" i="0" dirty="0">
              <a:latin typeface="Arial" panose="020B0604020202020204" pitchFamily="34" charset="0"/>
              <a:cs typeface="Arial" panose="020B0604020202020204" pitchFamily="34" charset="0"/>
            </a:rPr>
            <a:t>February District Wide Bus Driver Appreciation 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E4177F-EBCD-4EB0-9F7D-0C5A09110592}" type="parTrans" cxnId="{50A2F0BB-D39B-46B8-A046-64A1878E5E45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0C96CE-BD25-4F02-9E11-C073F853E7E6}" type="sibTrans" cxnId="{50A2F0BB-D39B-46B8-A046-64A1878E5E45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40F585-53AD-4112-8E9B-301B06FCF6B9}">
      <dgm:prSet custT="1"/>
      <dgm:spPr/>
      <dgm:t>
        <a:bodyPr/>
        <a:lstStyle/>
        <a:p>
          <a:r>
            <a:rPr lang="en-US" sz="2000" b="0" i="0" dirty="0">
              <a:latin typeface="Arial" panose="020B0604020202020204" pitchFamily="34" charset="0"/>
              <a:cs typeface="Arial" panose="020B0604020202020204" pitchFamily="34" charset="0"/>
            </a:rPr>
            <a:t>Snacks for March Student Council 7</a:t>
          </a:r>
          <a:r>
            <a:rPr lang="en-US" sz="2000" b="0" i="0" baseline="30000" dirty="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 sz="2000" b="0" i="0" dirty="0">
              <a:latin typeface="Arial" panose="020B0604020202020204" pitchFamily="34" charset="0"/>
              <a:cs typeface="Arial" panose="020B0604020202020204" pitchFamily="34" charset="0"/>
            </a:rPr>
            <a:t> &amp; 8</a:t>
          </a:r>
          <a:r>
            <a:rPr lang="en-US" sz="2000" b="0" i="0" baseline="30000" dirty="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 sz="2000" b="0" i="0" dirty="0">
              <a:latin typeface="Arial" panose="020B0604020202020204" pitchFamily="34" charset="0"/>
              <a:cs typeface="Arial" panose="020B0604020202020204" pitchFamily="34" charset="0"/>
            </a:rPr>
            <a:t> Grade Dance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58C926-6193-4A0A-8326-2C1E1AC9BD62}" type="parTrans" cxnId="{175F586D-F290-41F3-8789-3E330C9D8BCD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5839D5-C110-4864-AFBF-432FCC7C3DF0}" type="sibTrans" cxnId="{175F586D-F290-41F3-8789-3E330C9D8BCD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94F9FB-325C-49E6-92F0-9D227D7DA246}">
      <dgm:prSet custT="1"/>
      <dgm:spPr/>
      <dgm:t>
        <a:bodyPr/>
        <a:lstStyle/>
        <a:p>
          <a:r>
            <a:rPr lang="en-US" sz="2000" b="0" i="0" dirty="0">
              <a:latin typeface="Arial" panose="020B0604020202020204" pitchFamily="34" charset="0"/>
              <a:cs typeface="Arial" panose="020B0604020202020204" pitchFamily="34" charset="0"/>
            </a:rPr>
            <a:t>GVHS After Prom Donation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59CCF9-3712-40B0-94D2-1E2006061023}" type="parTrans" cxnId="{38B6CEE3-CC39-46A5-9E35-B1960BC343F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A05D58-766F-4AC7-B2A0-F42C6066B2C4}" type="sibTrans" cxnId="{38B6CEE3-CC39-46A5-9E35-B1960BC343F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AC2A48-D051-4E93-A7D2-CA7E77CA6A18}">
      <dgm:prSet custT="1"/>
      <dgm:spPr/>
      <dgm:t>
        <a:bodyPr/>
        <a:lstStyle/>
        <a:p>
          <a:r>
            <a:rPr lang="en-US" sz="2000" b="0" i="0" dirty="0">
              <a:latin typeface="Arial" panose="020B0604020202020204" pitchFamily="34" charset="0"/>
              <a:cs typeface="Arial" panose="020B0604020202020204" pitchFamily="34" charset="0"/>
            </a:rPr>
            <a:t>Teacher Appreciation Gifts and Dinner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BB882A-4CB6-4BB1-93FB-4B015080E430}" type="parTrans" cxnId="{EC6AD697-AB2D-4353-BABF-6376E81E3C61}">
      <dgm:prSet/>
      <dgm:spPr/>
      <dgm:t>
        <a:bodyPr/>
        <a:lstStyle/>
        <a:p>
          <a:endParaRPr lang="en-US"/>
        </a:p>
      </dgm:t>
    </dgm:pt>
    <dgm:pt modelId="{5036C114-9492-4B65-9423-50056C18B564}" type="sibTrans" cxnId="{EC6AD697-AB2D-4353-BABF-6376E81E3C61}">
      <dgm:prSet/>
      <dgm:spPr/>
      <dgm:t>
        <a:bodyPr/>
        <a:lstStyle/>
        <a:p>
          <a:endParaRPr lang="en-US"/>
        </a:p>
      </dgm:t>
    </dgm:pt>
    <dgm:pt modelId="{F6DD1590-367F-456C-95B6-148BBA04AF94}">
      <dgm:prSet custT="1"/>
      <dgm:spPr/>
      <dgm:t>
        <a:bodyPr/>
        <a:lstStyle/>
        <a:p>
          <a:r>
            <a:rPr lang="en-US" sz="2000" b="0" i="0" dirty="0">
              <a:latin typeface="Arial" panose="020B0604020202020204" pitchFamily="34" charset="0"/>
              <a:cs typeface="Arial" panose="020B0604020202020204" pitchFamily="34" charset="0"/>
            </a:rPr>
            <a:t>Electronic Translators for the School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307471-4A5F-4666-8029-15210776EE1E}" type="parTrans" cxnId="{250E0830-42A5-4A53-8F1F-119A51626881}">
      <dgm:prSet/>
      <dgm:spPr/>
      <dgm:t>
        <a:bodyPr/>
        <a:lstStyle/>
        <a:p>
          <a:endParaRPr lang="en-US"/>
        </a:p>
      </dgm:t>
    </dgm:pt>
    <dgm:pt modelId="{55990D50-A1E8-4BB7-967B-094E77672DBB}" type="sibTrans" cxnId="{250E0830-42A5-4A53-8F1F-119A51626881}">
      <dgm:prSet/>
      <dgm:spPr/>
      <dgm:t>
        <a:bodyPr/>
        <a:lstStyle/>
        <a:p>
          <a:endParaRPr lang="en-US"/>
        </a:p>
      </dgm:t>
    </dgm:pt>
    <dgm:pt modelId="{160A1DC7-53E2-45D8-BF93-62B8DF12BE52}">
      <dgm:prSet custT="1"/>
      <dgm:spPr/>
      <dgm:t>
        <a:bodyPr/>
        <a:lstStyle/>
        <a:p>
          <a:r>
            <a:rPr lang="en-US" sz="2000" b="0" i="0" dirty="0">
              <a:latin typeface="Arial" panose="020B0604020202020204" pitchFamily="34" charset="0"/>
              <a:cs typeface="Arial" panose="020B0604020202020204" pitchFamily="34" charset="0"/>
            </a:rPr>
            <a:t>Donation for GV teacher Jennifer Krasna that passed away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3DD855-9A15-42A0-95C2-136043573E01}" type="parTrans" cxnId="{C57AEA80-448C-47E2-805C-3231E1830BEC}">
      <dgm:prSet/>
      <dgm:spPr/>
      <dgm:t>
        <a:bodyPr/>
        <a:lstStyle/>
        <a:p>
          <a:endParaRPr lang="en-US"/>
        </a:p>
      </dgm:t>
    </dgm:pt>
    <dgm:pt modelId="{6AB3B0EF-AAE2-42FD-A8D9-E04F283632F8}" type="sibTrans" cxnId="{C57AEA80-448C-47E2-805C-3231E1830BEC}">
      <dgm:prSet/>
      <dgm:spPr/>
      <dgm:t>
        <a:bodyPr/>
        <a:lstStyle/>
        <a:p>
          <a:endParaRPr lang="en-US"/>
        </a:p>
      </dgm:t>
    </dgm:pt>
    <dgm:pt modelId="{A3B0BBC8-4DB3-47ED-82A2-161A25A65428}" type="pres">
      <dgm:prSet presAssocID="{0CA29D00-7E72-41EF-A189-E65C4F76F175}" presName="vert0" presStyleCnt="0">
        <dgm:presLayoutVars>
          <dgm:dir/>
          <dgm:animOne val="branch"/>
          <dgm:animLvl val="lvl"/>
        </dgm:presLayoutVars>
      </dgm:prSet>
      <dgm:spPr/>
    </dgm:pt>
    <dgm:pt modelId="{C39D5499-DBA3-41F9-B5A1-A5C45D9B9BA7}" type="pres">
      <dgm:prSet presAssocID="{4EE5EFF2-B89E-48D7-B2D4-A8E021DACDCD}" presName="thickLine" presStyleLbl="alignNode1" presStyleIdx="0" presStyleCnt="13"/>
      <dgm:spPr/>
    </dgm:pt>
    <dgm:pt modelId="{153BC9BC-BCAD-45BF-A134-AD60EC438FCD}" type="pres">
      <dgm:prSet presAssocID="{4EE5EFF2-B89E-48D7-B2D4-A8E021DACDCD}" presName="horz1" presStyleCnt="0"/>
      <dgm:spPr/>
    </dgm:pt>
    <dgm:pt modelId="{02CD2D6E-34F0-488B-BD63-DE82F5D335A3}" type="pres">
      <dgm:prSet presAssocID="{4EE5EFF2-B89E-48D7-B2D4-A8E021DACDCD}" presName="tx1" presStyleLbl="revTx" presStyleIdx="0" presStyleCnt="13"/>
      <dgm:spPr/>
    </dgm:pt>
    <dgm:pt modelId="{0F71F64A-D549-48F8-96BA-6957DC0CEFE6}" type="pres">
      <dgm:prSet presAssocID="{4EE5EFF2-B89E-48D7-B2D4-A8E021DACDCD}" presName="vert1" presStyleCnt="0"/>
      <dgm:spPr/>
    </dgm:pt>
    <dgm:pt modelId="{E24DFA4A-3E14-404D-BEFE-0BAE77E75A13}" type="pres">
      <dgm:prSet presAssocID="{5B011E91-8D9B-4F7C-A185-AA02DADD7132}" presName="thickLine" presStyleLbl="alignNode1" presStyleIdx="1" presStyleCnt="13"/>
      <dgm:spPr/>
    </dgm:pt>
    <dgm:pt modelId="{14508EF0-B3FB-46BD-8BEF-7B22DB51755D}" type="pres">
      <dgm:prSet presAssocID="{5B011E91-8D9B-4F7C-A185-AA02DADD7132}" presName="horz1" presStyleCnt="0"/>
      <dgm:spPr/>
    </dgm:pt>
    <dgm:pt modelId="{F67E3DCB-5B9B-46C6-B4B8-1DD48BC20213}" type="pres">
      <dgm:prSet presAssocID="{5B011E91-8D9B-4F7C-A185-AA02DADD7132}" presName="tx1" presStyleLbl="revTx" presStyleIdx="1" presStyleCnt="13"/>
      <dgm:spPr/>
    </dgm:pt>
    <dgm:pt modelId="{1AF6225B-9925-48BC-9375-2260E220FBCC}" type="pres">
      <dgm:prSet presAssocID="{5B011E91-8D9B-4F7C-A185-AA02DADD7132}" presName="vert1" presStyleCnt="0"/>
      <dgm:spPr/>
    </dgm:pt>
    <dgm:pt modelId="{200931A5-C2D1-42EC-AFC6-3FD0573F595A}" type="pres">
      <dgm:prSet presAssocID="{D0FAA90E-E8C3-4171-BEC1-B2E7638E1FC7}" presName="thickLine" presStyleLbl="alignNode1" presStyleIdx="2" presStyleCnt="13"/>
      <dgm:spPr/>
    </dgm:pt>
    <dgm:pt modelId="{77CC91B9-2B5D-48A2-A5B4-43C63A78360F}" type="pres">
      <dgm:prSet presAssocID="{D0FAA90E-E8C3-4171-BEC1-B2E7638E1FC7}" presName="horz1" presStyleCnt="0"/>
      <dgm:spPr/>
    </dgm:pt>
    <dgm:pt modelId="{4CC97E46-1D60-4870-8A5D-81BD7E7ECCFE}" type="pres">
      <dgm:prSet presAssocID="{D0FAA90E-E8C3-4171-BEC1-B2E7638E1FC7}" presName="tx1" presStyleLbl="revTx" presStyleIdx="2" presStyleCnt="13"/>
      <dgm:spPr/>
    </dgm:pt>
    <dgm:pt modelId="{9316928A-54BE-457F-BF6C-862C79E0026E}" type="pres">
      <dgm:prSet presAssocID="{D0FAA90E-E8C3-4171-BEC1-B2E7638E1FC7}" presName="vert1" presStyleCnt="0"/>
      <dgm:spPr/>
    </dgm:pt>
    <dgm:pt modelId="{B6C583A9-561A-43B3-A7F5-0083E3399264}" type="pres">
      <dgm:prSet presAssocID="{F6DD1590-367F-456C-95B6-148BBA04AF94}" presName="thickLine" presStyleLbl="alignNode1" presStyleIdx="3" presStyleCnt="13"/>
      <dgm:spPr/>
    </dgm:pt>
    <dgm:pt modelId="{63C0F782-852D-4A91-8335-D037F82D3E44}" type="pres">
      <dgm:prSet presAssocID="{F6DD1590-367F-456C-95B6-148BBA04AF94}" presName="horz1" presStyleCnt="0"/>
      <dgm:spPr/>
    </dgm:pt>
    <dgm:pt modelId="{6FD43B5B-7839-4836-9699-B83BC510F682}" type="pres">
      <dgm:prSet presAssocID="{F6DD1590-367F-456C-95B6-148BBA04AF94}" presName="tx1" presStyleLbl="revTx" presStyleIdx="3" presStyleCnt="13"/>
      <dgm:spPr/>
    </dgm:pt>
    <dgm:pt modelId="{76D369CC-22F3-4E6C-BDFD-190598CEB3FC}" type="pres">
      <dgm:prSet presAssocID="{F6DD1590-367F-456C-95B6-148BBA04AF94}" presName="vert1" presStyleCnt="0"/>
      <dgm:spPr/>
    </dgm:pt>
    <dgm:pt modelId="{8FD7DDC6-3C99-4A23-878F-7AC094DCC94C}" type="pres">
      <dgm:prSet presAssocID="{112D57D8-2A94-475C-A816-B1AA108AF170}" presName="thickLine" presStyleLbl="alignNode1" presStyleIdx="4" presStyleCnt="13"/>
      <dgm:spPr/>
    </dgm:pt>
    <dgm:pt modelId="{7BF3A41F-1B00-436A-984B-BC4B07F6241D}" type="pres">
      <dgm:prSet presAssocID="{112D57D8-2A94-475C-A816-B1AA108AF170}" presName="horz1" presStyleCnt="0"/>
      <dgm:spPr/>
    </dgm:pt>
    <dgm:pt modelId="{CFB2DEBA-00C2-43F2-B3E8-0BCF7021090D}" type="pres">
      <dgm:prSet presAssocID="{112D57D8-2A94-475C-A816-B1AA108AF170}" presName="tx1" presStyleLbl="revTx" presStyleIdx="4" presStyleCnt="13"/>
      <dgm:spPr/>
    </dgm:pt>
    <dgm:pt modelId="{CD89D11A-FE9F-4AEF-A190-29CD943CDBB8}" type="pres">
      <dgm:prSet presAssocID="{112D57D8-2A94-475C-A816-B1AA108AF170}" presName="vert1" presStyleCnt="0"/>
      <dgm:spPr/>
    </dgm:pt>
    <dgm:pt modelId="{1C45E44D-4A13-4E74-985D-53CFFB292374}" type="pres">
      <dgm:prSet presAssocID="{160A1DC7-53E2-45D8-BF93-62B8DF12BE52}" presName="thickLine" presStyleLbl="alignNode1" presStyleIdx="5" presStyleCnt="13"/>
      <dgm:spPr/>
    </dgm:pt>
    <dgm:pt modelId="{77F29326-0E32-4F59-B63D-3B268AFA211F}" type="pres">
      <dgm:prSet presAssocID="{160A1DC7-53E2-45D8-BF93-62B8DF12BE52}" presName="horz1" presStyleCnt="0"/>
      <dgm:spPr/>
    </dgm:pt>
    <dgm:pt modelId="{7CAE70AB-12FC-496D-83DD-A117026841A6}" type="pres">
      <dgm:prSet presAssocID="{160A1DC7-53E2-45D8-BF93-62B8DF12BE52}" presName="tx1" presStyleLbl="revTx" presStyleIdx="5" presStyleCnt="13"/>
      <dgm:spPr/>
    </dgm:pt>
    <dgm:pt modelId="{A79AF63A-3608-48C4-8E15-2EB04F459501}" type="pres">
      <dgm:prSet presAssocID="{160A1DC7-53E2-45D8-BF93-62B8DF12BE52}" presName="vert1" presStyleCnt="0"/>
      <dgm:spPr/>
    </dgm:pt>
    <dgm:pt modelId="{AF8258AD-66C4-4B11-87BA-BBD1551D60C3}" type="pres">
      <dgm:prSet presAssocID="{63AC2A48-D051-4E93-A7D2-CA7E77CA6A18}" presName="thickLine" presStyleLbl="alignNode1" presStyleIdx="6" presStyleCnt="13"/>
      <dgm:spPr/>
    </dgm:pt>
    <dgm:pt modelId="{5674EF11-D9BA-4E9E-9F9C-82B72F6BD80D}" type="pres">
      <dgm:prSet presAssocID="{63AC2A48-D051-4E93-A7D2-CA7E77CA6A18}" presName="horz1" presStyleCnt="0"/>
      <dgm:spPr/>
    </dgm:pt>
    <dgm:pt modelId="{9C6236BE-4469-471F-B7AC-CB4FE4F4B243}" type="pres">
      <dgm:prSet presAssocID="{63AC2A48-D051-4E93-A7D2-CA7E77CA6A18}" presName="tx1" presStyleLbl="revTx" presStyleIdx="6" presStyleCnt="13"/>
      <dgm:spPr/>
    </dgm:pt>
    <dgm:pt modelId="{71C8E04B-F91E-4633-A5E7-BC573AA2D2A6}" type="pres">
      <dgm:prSet presAssocID="{63AC2A48-D051-4E93-A7D2-CA7E77CA6A18}" presName="vert1" presStyleCnt="0"/>
      <dgm:spPr/>
    </dgm:pt>
    <dgm:pt modelId="{0B5615DD-ADC8-4D8E-AF6A-F953D1DC7129}" type="pres">
      <dgm:prSet presAssocID="{080C12F5-DC7E-417A-969D-D18B5D79A8E1}" presName="thickLine" presStyleLbl="alignNode1" presStyleIdx="7" presStyleCnt="13"/>
      <dgm:spPr/>
    </dgm:pt>
    <dgm:pt modelId="{2ABC965B-AE8E-4F9E-930E-6D5BCEF70D7B}" type="pres">
      <dgm:prSet presAssocID="{080C12F5-DC7E-417A-969D-D18B5D79A8E1}" presName="horz1" presStyleCnt="0"/>
      <dgm:spPr/>
    </dgm:pt>
    <dgm:pt modelId="{48246793-A2A9-46B6-9A92-D8C6E1CE50C6}" type="pres">
      <dgm:prSet presAssocID="{080C12F5-DC7E-417A-969D-D18B5D79A8E1}" presName="tx1" presStyleLbl="revTx" presStyleIdx="7" presStyleCnt="13"/>
      <dgm:spPr/>
    </dgm:pt>
    <dgm:pt modelId="{E340AB89-B1F5-4D84-AEA0-1689EB5AD3DA}" type="pres">
      <dgm:prSet presAssocID="{080C12F5-DC7E-417A-969D-D18B5D79A8E1}" presName="vert1" presStyleCnt="0"/>
      <dgm:spPr/>
    </dgm:pt>
    <dgm:pt modelId="{4E41719C-D4D0-472F-A375-7D93ADBEA762}" type="pres">
      <dgm:prSet presAssocID="{6B77D148-E086-40F5-8799-5BFA8C458622}" presName="thickLine" presStyleLbl="alignNode1" presStyleIdx="8" presStyleCnt="13"/>
      <dgm:spPr/>
    </dgm:pt>
    <dgm:pt modelId="{A92DA4D8-3696-438B-8BFF-6516820D39BF}" type="pres">
      <dgm:prSet presAssocID="{6B77D148-E086-40F5-8799-5BFA8C458622}" presName="horz1" presStyleCnt="0"/>
      <dgm:spPr/>
    </dgm:pt>
    <dgm:pt modelId="{04528820-D674-44DC-B4EB-48012493F359}" type="pres">
      <dgm:prSet presAssocID="{6B77D148-E086-40F5-8799-5BFA8C458622}" presName="tx1" presStyleLbl="revTx" presStyleIdx="8" presStyleCnt="13"/>
      <dgm:spPr/>
    </dgm:pt>
    <dgm:pt modelId="{FED8E4D7-3DF6-48F8-8FA6-656CBE8FCFB9}" type="pres">
      <dgm:prSet presAssocID="{6B77D148-E086-40F5-8799-5BFA8C458622}" presName="vert1" presStyleCnt="0"/>
      <dgm:spPr/>
    </dgm:pt>
    <dgm:pt modelId="{0F3CCE34-5D95-42FB-ACB6-4D66DFA4E142}" type="pres">
      <dgm:prSet presAssocID="{81F02126-64D2-485B-B649-53CB6F0CBC04}" presName="thickLine" presStyleLbl="alignNode1" presStyleIdx="9" presStyleCnt="13"/>
      <dgm:spPr/>
    </dgm:pt>
    <dgm:pt modelId="{A9377A97-81C3-4B6C-8B09-AD8F4627A574}" type="pres">
      <dgm:prSet presAssocID="{81F02126-64D2-485B-B649-53CB6F0CBC04}" presName="horz1" presStyleCnt="0"/>
      <dgm:spPr/>
    </dgm:pt>
    <dgm:pt modelId="{2D5A5B4A-09F7-4260-90D1-A633317C599D}" type="pres">
      <dgm:prSet presAssocID="{81F02126-64D2-485B-B649-53CB6F0CBC04}" presName="tx1" presStyleLbl="revTx" presStyleIdx="9" presStyleCnt="13"/>
      <dgm:spPr/>
    </dgm:pt>
    <dgm:pt modelId="{B7B3818B-AC30-489A-97F7-3E417107FE0D}" type="pres">
      <dgm:prSet presAssocID="{81F02126-64D2-485B-B649-53CB6F0CBC04}" presName="vert1" presStyleCnt="0"/>
      <dgm:spPr/>
    </dgm:pt>
    <dgm:pt modelId="{3BA0EFEA-F03A-40E7-A921-107CC870B777}" type="pres">
      <dgm:prSet presAssocID="{C052374A-61A3-43C3-84F0-E6116C42A0D5}" presName="thickLine" presStyleLbl="alignNode1" presStyleIdx="10" presStyleCnt="13"/>
      <dgm:spPr/>
    </dgm:pt>
    <dgm:pt modelId="{CB6F9C1F-5704-4DFC-87EE-D1051CEA2F1C}" type="pres">
      <dgm:prSet presAssocID="{C052374A-61A3-43C3-84F0-E6116C42A0D5}" presName="horz1" presStyleCnt="0"/>
      <dgm:spPr/>
    </dgm:pt>
    <dgm:pt modelId="{920A0772-6E66-4635-8941-8E833C5FBC7F}" type="pres">
      <dgm:prSet presAssocID="{C052374A-61A3-43C3-84F0-E6116C42A0D5}" presName="tx1" presStyleLbl="revTx" presStyleIdx="10" presStyleCnt="13"/>
      <dgm:spPr/>
    </dgm:pt>
    <dgm:pt modelId="{3DA52189-DE74-412B-86AA-7BF69205C995}" type="pres">
      <dgm:prSet presAssocID="{C052374A-61A3-43C3-84F0-E6116C42A0D5}" presName="vert1" presStyleCnt="0"/>
      <dgm:spPr/>
    </dgm:pt>
    <dgm:pt modelId="{4268FBAD-D7C8-4CB7-B8C7-5D54786EC18E}" type="pres">
      <dgm:prSet presAssocID="{4440F585-53AD-4112-8E9B-301B06FCF6B9}" presName="thickLine" presStyleLbl="alignNode1" presStyleIdx="11" presStyleCnt="13"/>
      <dgm:spPr/>
    </dgm:pt>
    <dgm:pt modelId="{896BC1BA-BC2C-43AA-AB76-A1649E0CD285}" type="pres">
      <dgm:prSet presAssocID="{4440F585-53AD-4112-8E9B-301B06FCF6B9}" presName="horz1" presStyleCnt="0"/>
      <dgm:spPr/>
    </dgm:pt>
    <dgm:pt modelId="{03D68BEE-B709-40BA-A84A-53AD9AB22120}" type="pres">
      <dgm:prSet presAssocID="{4440F585-53AD-4112-8E9B-301B06FCF6B9}" presName="tx1" presStyleLbl="revTx" presStyleIdx="11" presStyleCnt="13"/>
      <dgm:spPr/>
    </dgm:pt>
    <dgm:pt modelId="{FB18D5F4-CF14-4B3F-BEA4-48E466B17A69}" type="pres">
      <dgm:prSet presAssocID="{4440F585-53AD-4112-8E9B-301B06FCF6B9}" presName="vert1" presStyleCnt="0"/>
      <dgm:spPr/>
    </dgm:pt>
    <dgm:pt modelId="{67F27029-1D79-4B92-9112-D8E4990210CA}" type="pres">
      <dgm:prSet presAssocID="{3194F9FB-325C-49E6-92F0-9D227D7DA246}" presName="thickLine" presStyleLbl="alignNode1" presStyleIdx="12" presStyleCnt="13"/>
      <dgm:spPr/>
    </dgm:pt>
    <dgm:pt modelId="{ED82D0F5-36E2-459D-8F3D-705CAA22438C}" type="pres">
      <dgm:prSet presAssocID="{3194F9FB-325C-49E6-92F0-9D227D7DA246}" presName="horz1" presStyleCnt="0"/>
      <dgm:spPr/>
    </dgm:pt>
    <dgm:pt modelId="{492C4F0C-7359-4B9A-B665-5F55976FE904}" type="pres">
      <dgm:prSet presAssocID="{3194F9FB-325C-49E6-92F0-9D227D7DA246}" presName="tx1" presStyleLbl="revTx" presStyleIdx="12" presStyleCnt="13"/>
      <dgm:spPr/>
    </dgm:pt>
    <dgm:pt modelId="{F010B072-20A9-4A2F-AC9C-411663876068}" type="pres">
      <dgm:prSet presAssocID="{3194F9FB-325C-49E6-92F0-9D227D7DA246}" presName="vert1" presStyleCnt="0"/>
      <dgm:spPr/>
    </dgm:pt>
  </dgm:ptLst>
  <dgm:cxnLst>
    <dgm:cxn modelId="{6B355A03-E31E-4E6A-93FE-FCFF964893AF}" type="presOf" srcId="{4EE5EFF2-B89E-48D7-B2D4-A8E021DACDCD}" destId="{02CD2D6E-34F0-488B-BD63-DE82F5D335A3}" srcOrd="0" destOrd="0" presId="urn:microsoft.com/office/officeart/2008/layout/LinedList"/>
    <dgm:cxn modelId="{40957B0A-F2EC-4A71-B3BF-5AC5AD3373B5}" type="presOf" srcId="{6B77D148-E086-40F5-8799-5BFA8C458622}" destId="{04528820-D674-44DC-B4EB-48012493F359}" srcOrd="0" destOrd="0" presId="urn:microsoft.com/office/officeart/2008/layout/LinedList"/>
    <dgm:cxn modelId="{F0A6E10E-A420-4A9C-A80A-DA2B8647F5D0}" type="presOf" srcId="{C052374A-61A3-43C3-84F0-E6116C42A0D5}" destId="{920A0772-6E66-4635-8941-8E833C5FBC7F}" srcOrd="0" destOrd="0" presId="urn:microsoft.com/office/officeart/2008/layout/LinedList"/>
    <dgm:cxn modelId="{66259617-D3E6-4DD6-9C0B-9B926345E6DF}" type="presOf" srcId="{F6DD1590-367F-456C-95B6-148BBA04AF94}" destId="{6FD43B5B-7839-4836-9699-B83BC510F682}" srcOrd="0" destOrd="0" presId="urn:microsoft.com/office/officeart/2008/layout/LinedList"/>
    <dgm:cxn modelId="{0B5AA318-1CE7-4DD1-8419-2E398742D32E}" srcId="{0CA29D00-7E72-41EF-A189-E65C4F76F175}" destId="{6B77D148-E086-40F5-8799-5BFA8C458622}" srcOrd="8" destOrd="0" parTransId="{EF5A103A-00EC-43CB-9C58-3A22588FFF2E}" sibTransId="{7DBE6435-03DC-4A52-B3C7-0A9DEF9A7859}"/>
    <dgm:cxn modelId="{250E0830-42A5-4A53-8F1F-119A51626881}" srcId="{0CA29D00-7E72-41EF-A189-E65C4F76F175}" destId="{F6DD1590-367F-456C-95B6-148BBA04AF94}" srcOrd="3" destOrd="0" parTransId="{6B307471-4A5F-4666-8029-15210776EE1E}" sibTransId="{55990D50-A1E8-4BB7-967B-094E77672DBB}"/>
    <dgm:cxn modelId="{0B06163D-A4F8-4282-8692-076BD7385AE3}" type="presOf" srcId="{5B011E91-8D9B-4F7C-A185-AA02DADD7132}" destId="{F67E3DCB-5B9B-46C6-B4B8-1DD48BC20213}" srcOrd="0" destOrd="0" presId="urn:microsoft.com/office/officeart/2008/layout/LinedList"/>
    <dgm:cxn modelId="{4D645F40-CA33-4FCF-A59D-4F5DC29F13CB}" type="presOf" srcId="{3194F9FB-325C-49E6-92F0-9D227D7DA246}" destId="{492C4F0C-7359-4B9A-B665-5F55976FE904}" srcOrd="0" destOrd="0" presId="urn:microsoft.com/office/officeart/2008/layout/LinedList"/>
    <dgm:cxn modelId="{CEF70644-92C6-4CED-B1C0-C0B6FE5F026F}" srcId="{0CA29D00-7E72-41EF-A189-E65C4F76F175}" destId="{81F02126-64D2-485B-B649-53CB6F0CBC04}" srcOrd="9" destOrd="0" parTransId="{E6D0CA48-57EC-4C8E-B638-5EBA3728ED8A}" sibTransId="{FD281024-F82F-488F-9BB2-3CCE3CA662FA}"/>
    <dgm:cxn modelId="{B7B28067-55BB-4C1D-A49E-9C9AFA0DE13C}" type="presOf" srcId="{4440F585-53AD-4112-8E9B-301B06FCF6B9}" destId="{03D68BEE-B709-40BA-A84A-53AD9AB22120}" srcOrd="0" destOrd="0" presId="urn:microsoft.com/office/officeart/2008/layout/LinedList"/>
    <dgm:cxn modelId="{E0FF8B67-C90F-4C21-84CA-E06EAC50EF5E}" srcId="{0CA29D00-7E72-41EF-A189-E65C4F76F175}" destId="{5B011E91-8D9B-4F7C-A185-AA02DADD7132}" srcOrd="1" destOrd="0" parTransId="{550BEF6E-45E5-4D58-89FC-5B7617DEE67F}" sibTransId="{3E76871D-9B94-41D9-B70A-46255A1C4706}"/>
    <dgm:cxn modelId="{1E92AE4B-9A0B-458A-979B-91F22DF99B03}" srcId="{0CA29D00-7E72-41EF-A189-E65C4F76F175}" destId="{080C12F5-DC7E-417A-969D-D18B5D79A8E1}" srcOrd="7" destOrd="0" parTransId="{C24D9B4C-F464-4922-9833-FE73FA4AE558}" sibTransId="{B2BAB2CF-768A-4E1C-8F06-0DA56414E146}"/>
    <dgm:cxn modelId="{175F586D-F290-41F3-8789-3E330C9D8BCD}" srcId="{0CA29D00-7E72-41EF-A189-E65C4F76F175}" destId="{4440F585-53AD-4112-8E9B-301B06FCF6B9}" srcOrd="11" destOrd="0" parTransId="{BB58C926-6193-4A0A-8326-2C1E1AC9BD62}" sibTransId="{635839D5-C110-4864-AFBF-432FCC7C3DF0}"/>
    <dgm:cxn modelId="{2F3E7751-C44A-429E-BCF3-78C260C2E725}" srcId="{0CA29D00-7E72-41EF-A189-E65C4F76F175}" destId="{4EE5EFF2-B89E-48D7-B2D4-A8E021DACDCD}" srcOrd="0" destOrd="0" parTransId="{99137CB0-932D-4E4B-BB0B-2DD8B52A8DB1}" sibTransId="{3981C82A-E5AB-492F-BECB-9A16A4FCDE14}"/>
    <dgm:cxn modelId="{7273F773-FB61-434E-9F73-5FE78BD32C91}" type="presOf" srcId="{160A1DC7-53E2-45D8-BF93-62B8DF12BE52}" destId="{7CAE70AB-12FC-496D-83DD-A117026841A6}" srcOrd="0" destOrd="0" presId="urn:microsoft.com/office/officeart/2008/layout/LinedList"/>
    <dgm:cxn modelId="{1EB2B67C-A626-451E-A795-8BA1DF043BCE}" type="presOf" srcId="{080C12F5-DC7E-417A-969D-D18B5D79A8E1}" destId="{48246793-A2A9-46B6-9A92-D8C6E1CE50C6}" srcOrd="0" destOrd="0" presId="urn:microsoft.com/office/officeart/2008/layout/LinedList"/>
    <dgm:cxn modelId="{C57AEA80-448C-47E2-805C-3231E1830BEC}" srcId="{0CA29D00-7E72-41EF-A189-E65C4F76F175}" destId="{160A1DC7-53E2-45D8-BF93-62B8DF12BE52}" srcOrd="5" destOrd="0" parTransId="{373DD855-9A15-42A0-95C2-136043573E01}" sibTransId="{6AB3B0EF-AAE2-42FD-A8D9-E04F283632F8}"/>
    <dgm:cxn modelId="{EC6AD697-AB2D-4353-BABF-6376E81E3C61}" srcId="{0CA29D00-7E72-41EF-A189-E65C4F76F175}" destId="{63AC2A48-D051-4E93-A7D2-CA7E77CA6A18}" srcOrd="6" destOrd="0" parTransId="{D7BB882A-4CB6-4BB1-93FB-4B015080E430}" sibTransId="{5036C114-9492-4B65-9423-50056C18B564}"/>
    <dgm:cxn modelId="{6264419F-02EA-4D71-93F8-0510F3441AB8}" type="presOf" srcId="{D0FAA90E-E8C3-4171-BEC1-B2E7638E1FC7}" destId="{4CC97E46-1D60-4870-8A5D-81BD7E7ECCFE}" srcOrd="0" destOrd="0" presId="urn:microsoft.com/office/officeart/2008/layout/LinedList"/>
    <dgm:cxn modelId="{5B3099B2-FBB1-4B8F-A131-CD5B722EDEBF}" type="presOf" srcId="{112D57D8-2A94-475C-A816-B1AA108AF170}" destId="{CFB2DEBA-00C2-43F2-B3E8-0BCF7021090D}" srcOrd="0" destOrd="0" presId="urn:microsoft.com/office/officeart/2008/layout/LinedList"/>
    <dgm:cxn modelId="{E4D129B7-AE65-401D-9CFE-F1A325DCEDDA}" type="presOf" srcId="{0CA29D00-7E72-41EF-A189-E65C4F76F175}" destId="{A3B0BBC8-4DB3-47ED-82A2-161A25A65428}" srcOrd="0" destOrd="0" presId="urn:microsoft.com/office/officeart/2008/layout/LinedList"/>
    <dgm:cxn modelId="{50A2F0BB-D39B-46B8-A046-64A1878E5E45}" srcId="{0CA29D00-7E72-41EF-A189-E65C4F76F175}" destId="{C052374A-61A3-43C3-84F0-E6116C42A0D5}" srcOrd="10" destOrd="0" parTransId="{7CE4177F-EBCD-4EB0-9F7D-0C5A09110592}" sibTransId="{5D0C96CE-BD25-4F02-9E11-C073F853E7E6}"/>
    <dgm:cxn modelId="{C02EDFBC-BF0A-424F-9A42-78B003569D90}" srcId="{0CA29D00-7E72-41EF-A189-E65C4F76F175}" destId="{D0FAA90E-E8C3-4171-BEC1-B2E7638E1FC7}" srcOrd="2" destOrd="0" parTransId="{BC616F51-F1F2-4FF6-8265-4AB497CBB939}" sibTransId="{7109407E-E988-47D4-BF21-D692BE782770}"/>
    <dgm:cxn modelId="{6567FDD2-F80F-448F-9867-863B861D62FC}" type="presOf" srcId="{81F02126-64D2-485B-B649-53CB6F0CBC04}" destId="{2D5A5B4A-09F7-4260-90D1-A633317C599D}" srcOrd="0" destOrd="0" presId="urn:microsoft.com/office/officeart/2008/layout/LinedList"/>
    <dgm:cxn modelId="{91437CD6-498B-4E38-932B-25BB352E0C96}" srcId="{0CA29D00-7E72-41EF-A189-E65C4F76F175}" destId="{112D57D8-2A94-475C-A816-B1AA108AF170}" srcOrd="4" destOrd="0" parTransId="{479639C6-31A3-4D9B-A8C1-2FFE370DE6D2}" sibTransId="{2C81A352-DB12-469C-9FF8-BFC03978345B}"/>
    <dgm:cxn modelId="{59C679D9-F5DA-4C5A-92F0-9739A25E266E}" type="presOf" srcId="{63AC2A48-D051-4E93-A7D2-CA7E77CA6A18}" destId="{9C6236BE-4469-471F-B7AC-CB4FE4F4B243}" srcOrd="0" destOrd="0" presId="urn:microsoft.com/office/officeart/2008/layout/LinedList"/>
    <dgm:cxn modelId="{38B6CEE3-CC39-46A5-9E35-B1960BC343FF}" srcId="{0CA29D00-7E72-41EF-A189-E65C4F76F175}" destId="{3194F9FB-325C-49E6-92F0-9D227D7DA246}" srcOrd="12" destOrd="0" parTransId="{1059CCF9-3712-40B0-94D2-1E2006061023}" sibTransId="{F9A05D58-766F-4AC7-B2A0-F42C6066B2C4}"/>
    <dgm:cxn modelId="{31CA6A14-CD7C-4B4D-882E-7CC98CE8368B}" type="presParOf" srcId="{A3B0BBC8-4DB3-47ED-82A2-161A25A65428}" destId="{C39D5499-DBA3-41F9-B5A1-A5C45D9B9BA7}" srcOrd="0" destOrd="0" presId="urn:microsoft.com/office/officeart/2008/layout/LinedList"/>
    <dgm:cxn modelId="{9AFF04C5-B10B-4161-89E9-5DC7C89AB90B}" type="presParOf" srcId="{A3B0BBC8-4DB3-47ED-82A2-161A25A65428}" destId="{153BC9BC-BCAD-45BF-A134-AD60EC438FCD}" srcOrd="1" destOrd="0" presId="urn:microsoft.com/office/officeart/2008/layout/LinedList"/>
    <dgm:cxn modelId="{3A0DC4DF-98FA-4321-B641-F74ACE2F1021}" type="presParOf" srcId="{153BC9BC-BCAD-45BF-A134-AD60EC438FCD}" destId="{02CD2D6E-34F0-488B-BD63-DE82F5D335A3}" srcOrd="0" destOrd="0" presId="urn:microsoft.com/office/officeart/2008/layout/LinedList"/>
    <dgm:cxn modelId="{9E4A4FFF-7244-4DF3-A929-19971CE2E2F5}" type="presParOf" srcId="{153BC9BC-BCAD-45BF-A134-AD60EC438FCD}" destId="{0F71F64A-D549-48F8-96BA-6957DC0CEFE6}" srcOrd="1" destOrd="0" presId="urn:microsoft.com/office/officeart/2008/layout/LinedList"/>
    <dgm:cxn modelId="{19F4EB0B-7A10-44F8-BFFD-D5468D00E1C8}" type="presParOf" srcId="{A3B0BBC8-4DB3-47ED-82A2-161A25A65428}" destId="{E24DFA4A-3E14-404D-BEFE-0BAE77E75A13}" srcOrd="2" destOrd="0" presId="urn:microsoft.com/office/officeart/2008/layout/LinedList"/>
    <dgm:cxn modelId="{C92A94D1-AF32-4D8C-B9D3-1D6E8CAA57C0}" type="presParOf" srcId="{A3B0BBC8-4DB3-47ED-82A2-161A25A65428}" destId="{14508EF0-B3FB-46BD-8BEF-7B22DB51755D}" srcOrd="3" destOrd="0" presId="urn:microsoft.com/office/officeart/2008/layout/LinedList"/>
    <dgm:cxn modelId="{A720F34D-D2DD-450C-A33A-6985D08B8081}" type="presParOf" srcId="{14508EF0-B3FB-46BD-8BEF-7B22DB51755D}" destId="{F67E3DCB-5B9B-46C6-B4B8-1DD48BC20213}" srcOrd="0" destOrd="0" presId="urn:microsoft.com/office/officeart/2008/layout/LinedList"/>
    <dgm:cxn modelId="{E1578E87-ED7A-4BBE-A3B4-D05B59042848}" type="presParOf" srcId="{14508EF0-B3FB-46BD-8BEF-7B22DB51755D}" destId="{1AF6225B-9925-48BC-9375-2260E220FBCC}" srcOrd="1" destOrd="0" presId="urn:microsoft.com/office/officeart/2008/layout/LinedList"/>
    <dgm:cxn modelId="{A25AD05C-B015-4B05-878E-F73F68AEE87F}" type="presParOf" srcId="{A3B0BBC8-4DB3-47ED-82A2-161A25A65428}" destId="{200931A5-C2D1-42EC-AFC6-3FD0573F595A}" srcOrd="4" destOrd="0" presId="urn:microsoft.com/office/officeart/2008/layout/LinedList"/>
    <dgm:cxn modelId="{567113F5-4D4E-4D24-8A43-C2113F354AED}" type="presParOf" srcId="{A3B0BBC8-4DB3-47ED-82A2-161A25A65428}" destId="{77CC91B9-2B5D-48A2-A5B4-43C63A78360F}" srcOrd="5" destOrd="0" presId="urn:microsoft.com/office/officeart/2008/layout/LinedList"/>
    <dgm:cxn modelId="{68DFF4FE-553A-43B8-98DD-0EDC5AD503CC}" type="presParOf" srcId="{77CC91B9-2B5D-48A2-A5B4-43C63A78360F}" destId="{4CC97E46-1D60-4870-8A5D-81BD7E7ECCFE}" srcOrd="0" destOrd="0" presId="urn:microsoft.com/office/officeart/2008/layout/LinedList"/>
    <dgm:cxn modelId="{C76AF471-8D91-4135-8FA1-3342C69D9F38}" type="presParOf" srcId="{77CC91B9-2B5D-48A2-A5B4-43C63A78360F}" destId="{9316928A-54BE-457F-BF6C-862C79E0026E}" srcOrd="1" destOrd="0" presId="urn:microsoft.com/office/officeart/2008/layout/LinedList"/>
    <dgm:cxn modelId="{A0FF9EF2-9D77-445B-8812-7E67E08AD461}" type="presParOf" srcId="{A3B0BBC8-4DB3-47ED-82A2-161A25A65428}" destId="{B6C583A9-561A-43B3-A7F5-0083E3399264}" srcOrd="6" destOrd="0" presId="urn:microsoft.com/office/officeart/2008/layout/LinedList"/>
    <dgm:cxn modelId="{8C265A5F-53DE-4EF5-BB5E-BF02CCF64056}" type="presParOf" srcId="{A3B0BBC8-4DB3-47ED-82A2-161A25A65428}" destId="{63C0F782-852D-4A91-8335-D037F82D3E44}" srcOrd="7" destOrd="0" presId="urn:microsoft.com/office/officeart/2008/layout/LinedList"/>
    <dgm:cxn modelId="{7C5ECCEB-1663-44E0-8CD1-BEFBD8F114F9}" type="presParOf" srcId="{63C0F782-852D-4A91-8335-D037F82D3E44}" destId="{6FD43B5B-7839-4836-9699-B83BC510F682}" srcOrd="0" destOrd="0" presId="urn:microsoft.com/office/officeart/2008/layout/LinedList"/>
    <dgm:cxn modelId="{F71FF2C6-C96F-4648-A073-A7D67EA5ABE2}" type="presParOf" srcId="{63C0F782-852D-4A91-8335-D037F82D3E44}" destId="{76D369CC-22F3-4E6C-BDFD-190598CEB3FC}" srcOrd="1" destOrd="0" presId="urn:microsoft.com/office/officeart/2008/layout/LinedList"/>
    <dgm:cxn modelId="{9A2FC5D9-2E57-421E-94B4-2A18CFF924B5}" type="presParOf" srcId="{A3B0BBC8-4DB3-47ED-82A2-161A25A65428}" destId="{8FD7DDC6-3C99-4A23-878F-7AC094DCC94C}" srcOrd="8" destOrd="0" presId="urn:microsoft.com/office/officeart/2008/layout/LinedList"/>
    <dgm:cxn modelId="{9E692A58-6EC7-4E88-80ED-A6848D6AC934}" type="presParOf" srcId="{A3B0BBC8-4DB3-47ED-82A2-161A25A65428}" destId="{7BF3A41F-1B00-436A-984B-BC4B07F6241D}" srcOrd="9" destOrd="0" presId="urn:microsoft.com/office/officeart/2008/layout/LinedList"/>
    <dgm:cxn modelId="{6636F927-956D-49FE-AE11-07BBCCE10ED3}" type="presParOf" srcId="{7BF3A41F-1B00-436A-984B-BC4B07F6241D}" destId="{CFB2DEBA-00C2-43F2-B3E8-0BCF7021090D}" srcOrd="0" destOrd="0" presId="urn:microsoft.com/office/officeart/2008/layout/LinedList"/>
    <dgm:cxn modelId="{7B40C5E4-99E1-449C-BB74-2751E2FB20A9}" type="presParOf" srcId="{7BF3A41F-1B00-436A-984B-BC4B07F6241D}" destId="{CD89D11A-FE9F-4AEF-A190-29CD943CDBB8}" srcOrd="1" destOrd="0" presId="urn:microsoft.com/office/officeart/2008/layout/LinedList"/>
    <dgm:cxn modelId="{BC395F91-B568-4EE3-8EDE-098E8E143D79}" type="presParOf" srcId="{A3B0BBC8-4DB3-47ED-82A2-161A25A65428}" destId="{1C45E44D-4A13-4E74-985D-53CFFB292374}" srcOrd="10" destOrd="0" presId="urn:microsoft.com/office/officeart/2008/layout/LinedList"/>
    <dgm:cxn modelId="{982E06C1-95D9-4647-B587-CA019611D99C}" type="presParOf" srcId="{A3B0BBC8-4DB3-47ED-82A2-161A25A65428}" destId="{77F29326-0E32-4F59-B63D-3B268AFA211F}" srcOrd="11" destOrd="0" presId="urn:microsoft.com/office/officeart/2008/layout/LinedList"/>
    <dgm:cxn modelId="{BE94FD6B-F150-487D-8240-98AACA2FE2A4}" type="presParOf" srcId="{77F29326-0E32-4F59-B63D-3B268AFA211F}" destId="{7CAE70AB-12FC-496D-83DD-A117026841A6}" srcOrd="0" destOrd="0" presId="urn:microsoft.com/office/officeart/2008/layout/LinedList"/>
    <dgm:cxn modelId="{F0893760-E532-44DE-9A6D-40744F6023FE}" type="presParOf" srcId="{77F29326-0E32-4F59-B63D-3B268AFA211F}" destId="{A79AF63A-3608-48C4-8E15-2EB04F459501}" srcOrd="1" destOrd="0" presId="urn:microsoft.com/office/officeart/2008/layout/LinedList"/>
    <dgm:cxn modelId="{1E79FF2F-DD44-4458-AE3B-AA0434635168}" type="presParOf" srcId="{A3B0BBC8-4DB3-47ED-82A2-161A25A65428}" destId="{AF8258AD-66C4-4B11-87BA-BBD1551D60C3}" srcOrd="12" destOrd="0" presId="urn:microsoft.com/office/officeart/2008/layout/LinedList"/>
    <dgm:cxn modelId="{2DC493F5-C0DC-4F51-AAD2-9DDF192EAF5D}" type="presParOf" srcId="{A3B0BBC8-4DB3-47ED-82A2-161A25A65428}" destId="{5674EF11-D9BA-4E9E-9F9C-82B72F6BD80D}" srcOrd="13" destOrd="0" presId="urn:microsoft.com/office/officeart/2008/layout/LinedList"/>
    <dgm:cxn modelId="{2D012F01-4F51-439D-9D1A-FBDF7D6C5CD0}" type="presParOf" srcId="{5674EF11-D9BA-4E9E-9F9C-82B72F6BD80D}" destId="{9C6236BE-4469-471F-B7AC-CB4FE4F4B243}" srcOrd="0" destOrd="0" presId="urn:microsoft.com/office/officeart/2008/layout/LinedList"/>
    <dgm:cxn modelId="{93548A30-A603-44B4-8806-F08E3B73A912}" type="presParOf" srcId="{5674EF11-D9BA-4E9E-9F9C-82B72F6BD80D}" destId="{71C8E04B-F91E-4633-A5E7-BC573AA2D2A6}" srcOrd="1" destOrd="0" presId="urn:microsoft.com/office/officeart/2008/layout/LinedList"/>
    <dgm:cxn modelId="{48A30E96-2D78-4F9F-899F-FCCEBA23059E}" type="presParOf" srcId="{A3B0BBC8-4DB3-47ED-82A2-161A25A65428}" destId="{0B5615DD-ADC8-4D8E-AF6A-F953D1DC7129}" srcOrd="14" destOrd="0" presId="urn:microsoft.com/office/officeart/2008/layout/LinedList"/>
    <dgm:cxn modelId="{715CB1D7-2053-483C-ABF7-BF7DAD020909}" type="presParOf" srcId="{A3B0BBC8-4DB3-47ED-82A2-161A25A65428}" destId="{2ABC965B-AE8E-4F9E-930E-6D5BCEF70D7B}" srcOrd="15" destOrd="0" presId="urn:microsoft.com/office/officeart/2008/layout/LinedList"/>
    <dgm:cxn modelId="{3042BF40-6077-4FA0-B867-D049D366829F}" type="presParOf" srcId="{2ABC965B-AE8E-4F9E-930E-6D5BCEF70D7B}" destId="{48246793-A2A9-46B6-9A92-D8C6E1CE50C6}" srcOrd="0" destOrd="0" presId="urn:microsoft.com/office/officeart/2008/layout/LinedList"/>
    <dgm:cxn modelId="{EEAFC1FC-CE35-471F-976B-2BA96822527D}" type="presParOf" srcId="{2ABC965B-AE8E-4F9E-930E-6D5BCEF70D7B}" destId="{E340AB89-B1F5-4D84-AEA0-1689EB5AD3DA}" srcOrd="1" destOrd="0" presId="urn:microsoft.com/office/officeart/2008/layout/LinedList"/>
    <dgm:cxn modelId="{15456DD5-3E7D-443D-A464-7D9AABF41B9B}" type="presParOf" srcId="{A3B0BBC8-4DB3-47ED-82A2-161A25A65428}" destId="{4E41719C-D4D0-472F-A375-7D93ADBEA762}" srcOrd="16" destOrd="0" presId="urn:microsoft.com/office/officeart/2008/layout/LinedList"/>
    <dgm:cxn modelId="{A733B37A-5322-4DFD-B78D-850071662FE9}" type="presParOf" srcId="{A3B0BBC8-4DB3-47ED-82A2-161A25A65428}" destId="{A92DA4D8-3696-438B-8BFF-6516820D39BF}" srcOrd="17" destOrd="0" presId="urn:microsoft.com/office/officeart/2008/layout/LinedList"/>
    <dgm:cxn modelId="{776D9F93-2C3F-4A0E-B25A-587A016C1EB6}" type="presParOf" srcId="{A92DA4D8-3696-438B-8BFF-6516820D39BF}" destId="{04528820-D674-44DC-B4EB-48012493F359}" srcOrd="0" destOrd="0" presId="urn:microsoft.com/office/officeart/2008/layout/LinedList"/>
    <dgm:cxn modelId="{67E58D4D-BEEA-4BC1-AE4D-B9F51791CABB}" type="presParOf" srcId="{A92DA4D8-3696-438B-8BFF-6516820D39BF}" destId="{FED8E4D7-3DF6-48F8-8FA6-656CBE8FCFB9}" srcOrd="1" destOrd="0" presId="urn:microsoft.com/office/officeart/2008/layout/LinedList"/>
    <dgm:cxn modelId="{6408F39A-5F7E-4A38-8F97-7F6217433FA3}" type="presParOf" srcId="{A3B0BBC8-4DB3-47ED-82A2-161A25A65428}" destId="{0F3CCE34-5D95-42FB-ACB6-4D66DFA4E142}" srcOrd="18" destOrd="0" presId="urn:microsoft.com/office/officeart/2008/layout/LinedList"/>
    <dgm:cxn modelId="{8FEF1782-D30B-4C8D-9820-CB08DA3E3F44}" type="presParOf" srcId="{A3B0BBC8-4DB3-47ED-82A2-161A25A65428}" destId="{A9377A97-81C3-4B6C-8B09-AD8F4627A574}" srcOrd="19" destOrd="0" presId="urn:microsoft.com/office/officeart/2008/layout/LinedList"/>
    <dgm:cxn modelId="{78C26295-9256-410E-86A8-52D7206E6CD8}" type="presParOf" srcId="{A9377A97-81C3-4B6C-8B09-AD8F4627A574}" destId="{2D5A5B4A-09F7-4260-90D1-A633317C599D}" srcOrd="0" destOrd="0" presId="urn:microsoft.com/office/officeart/2008/layout/LinedList"/>
    <dgm:cxn modelId="{3A10E118-6544-4258-A4F6-60C3FBC95753}" type="presParOf" srcId="{A9377A97-81C3-4B6C-8B09-AD8F4627A574}" destId="{B7B3818B-AC30-489A-97F7-3E417107FE0D}" srcOrd="1" destOrd="0" presId="urn:microsoft.com/office/officeart/2008/layout/LinedList"/>
    <dgm:cxn modelId="{E78963D0-16B5-4654-A792-A1D7C342C151}" type="presParOf" srcId="{A3B0BBC8-4DB3-47ED-82A2-161A25A65428}" destId="{3BA0EFEA-F03A-40E7-A921-107CC870B777}" srcOrd="20" destOrd="0" presId="urn:microsoft.com/office/officeart/2008/layout/LinedList"/>
    <dgm:cxn modelId="{4135A7C9-ADD3-4DC7-805F-EAE8E39727D1}" type="presParOf" srcId="{A3B0BBC8-4DB3-47ED-82A2-161A25A65428}" destId="{CB6F9C1F-5704-4DFC-87EE-D1051CEA2F1C}" srcOrd="21" destOrd="0" presId="urn:microsoft.com/office/officeart/2008/layout/LinedList"/>
    <dgm:cxn modelId="{40858E65-601D-47EB-B1D5-4373461C4F4B}" type="presParOf" srcId="{CB6F9C1F-5704-4DFC-87EE-D1051CEA2F1C}" destId="{920A0772-6E66-4635-8941-8E833C5FBC7F}" srcOrd="0" destOrd="0" presId="urn:microsoft.com/office/officeart/2008/layout/LinedList"/>
    <dgm:cxn modelId="{277E05A4-D7B6-42B1-B0F5-6E1B7EB43386}" type="presParOf" srcId="{CB6F9C1F-5704-4DFC-87EE-D1051CEA2F1C}" destId="{3DA52189-DE74-412B-86AA-7BF69205C995}" srcOrd="1" destOrd="0" presId="urn:microsoft.com/office/officeart/2008/layout/LinedList"/>
    <dgm:cxn modelId="{BF7030FC-40F0-44C8-988C-7A1BF08A39CC}" type="presParOf" srcId="{A3B0BBC8-4DB3-47ED-82A2-161A25A65428}" destId="{4268FBAD-D7C8-4CB7-B8C7-5D54786EC18E}" srcOrd="22" destOrd="0" presId="urn:microsoft.com/office/officeart/2008/layout/LinedList"/>
    <dgm:cxn modelId="{8AF5B583-7AD5-49D5-9A08-CCAD70F5D962}" type="presParOf" srcId="{A3B0BBC8-4DB3-47ED-82A2-161A25A65428}" destId="{896BC1BA-BC2C-43AA-AB76-A1649E0CD285}" srcOrd="23" destOrd="0" presId="urn:microsoft.com/office/officeart/2008/layout/LinedList"/>
    <dgm:cxn modelId="{6F6B318A-EEA7-4CDC-BEB6-75ADAEEE25BA}" type="presParOf" srcId="{896BC1BA-BC2C-43AA-AB76-A1649E0CD285}" destId="{03D68BEE-B709-40BA-A84A-53AD9AB22120}" srcOrd="0" destOrd="0" presId="urn:microsoft.com/office/officeart/2008/layout/LinedList"/>
    <dgm:cxn modelId="{E3C9CB11-BAA9-42BA-8FFA-3D5BC76C8FAA}" type="presParOf" srcId="{896BC1BA-BC2C-43AA-AB76-A1649E0CD285}" destId="{FB18D5F4-CF14-4B3F-BEA4-48E466B17A69}" srcOrd="1" destOrd="0" presId="urn:microsoft.com/office/officeart/2008/layout/LinedList"/>
    <dgm:cxn modelId="{F0133C61-8137-485B-8268-664648EE31A1}" type="presParOf" srcId="{A3B0BBC8-4DB3-47ED-82A2-161A25A65428}" destId="{67F27029-1D79-4B92-9112-D8E4990210CA}" srcOrd="24" destOrd="0" presId="urn:microsoft.com/office/officeart/2008/layout/LinedList"/>
    <dgm:cxn modelId="{66CC7E37-6FC0-45F7-8F68-DFF84D463F6F}" type="presParOf" srcId="{A3B0BBC8-4DB3-47ED-82A2-161A25A65428}" destId="{ED82D0F5-36E2-459D-8F3D-705CAA22438C}" srcOrd="25" destOrd="0" presId="urn:microsoft.com/office/officeart/2008/layout/LinedList"/>
    <dgm:cxn modelId="{B474723C-FA43-4C1B-A6E6-11F440622091}" type="presParOf" srcId="{ED82D0F5-36E2-459D-8F3D-705CAA22438C}" destId="{492C4F0C-7359-4B9A-B665-5F55976FE904}" srcOrd="0" destOrd="0" presId="urn:microsoft.com/office/officeart/2008/layout/LinedList"/>
    <dgm:cxn modelId="{473217EE-C85B-48CB-BCC4-46620C570BBA}" type="presParOf" srcId="{ED82D0F5-36E2-459D-8F3D-705CAA22438C}" destId="{F010B072-20A9-4A2F-AC9C-41166387606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D7FF3C-B1E2-4ACD-A907-9E8C9FA7538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9C5A2E8-1687-45DD-93F3-BAA72AA18C07}">
      <dgm:prSet custT="1"/>
      <dgm:spPr/>
      <dgm:t>
        <a:bodyPr/>
        <a:lstStyle/>
        <a:p>
          <a:r>
            <a:rPr lang="en-US" sz="2800" b="0" dirty="0">
              <a:latin typeface="Arial" panose="020B0604020202020204" pitchFamily="34" charset="0"/>
              <a:cs typeface="Arial" panose="020B0604020202020204" pitchFamily="34" charset="0"/>
            </a:rPr>
            <a:t>1/11- Dine &amp; Donate at Honeygrow (raised $67.72)</a:t>
          </a:r>
        </a:p>
      </dgm:t>
    </dgm:pt>
    <dgm:pt modelId="{BF23DEDD-5071-4FB7-82F1-6F102816C66D}" type="parTrans" cxnId="{9705C17F-123A-4338-A394-59B8A354FD9A}">
      <dgm:prSet/>
      <dgm:spPr/>
      <dgm:t>
        <a:bodyPr/>
        <a:lstStyle/>
        <a:p>
          <a:endParaRPr lang="en-US" sz="2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EFAB8B-2F25-4BE4-A2FA-6FD98EB2AFE6}" type="sibTrans" cxnId="{9705C17F-123A-4338-A394-59B8A354FD9A}">
      <dgm:prSet/>
      <dgm:spPr/>
      <dgm:t>
        <a:bodyPr/>
        <a:lstStyle/>
        <a:p>
          <a:endParaRPr lang="en-US" sz="2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347011-AD32-4C0A-BDC3-8B87A45628E8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2800" b="0" dirty="0">
              <a:latin typeface="Arial" panose="020B0604020202020204" pitchFamily="34" charset="0"/>
              <a:cs typeface="Arial" panose="020B0604020202020204" pitchFamily="34" charset="0"/>
            </a:rPr>
            <a:t>1/22- ACAC Fitness Class and Giveaway (raised $265)</a:t>
          </a:r>
        </a:p>
      </dgm:t>
    </dgm:pt>
    <dgm:pt modelId="{4862B93F-345F-4DFC-8F3C-BF72CB940B68}" type="parTrans" cxnId="{A96E0064-2A38-4933-B685-7DD6FC8BA130}">
      <dgm:prSet/>
      <dgm:spPr/>
      <dgm:t>
        <a:bodyPr/>
        <a:lstStyle/>
        <a:p>
          <a:endParaRPr lang="en-US" sz="2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B7B1C0-9C83-404E-B531-138B21E16352}" type="sibTrans" cxnId="{A96E0064-2A38-4933-B685-7DD6FC8BA130}">
      <dgm:prSet/>
      <dgm:spPr/>
      <dgm:t>
        <a:bodyPr/>
        <a:lstStyle/>
        <a:p>
          <a:endParaRPr lang="en-US" sz="2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987E96-CFA0-4285-86CB-FC7B425935E0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2800" b="0" dirty="0">
              <a:latin typeface="Arial" panose="020B0604020202020204" pitchFamily="34" charset="0"/>
              <a:cs typeface="Arial" panose="020B0604020202020204" pitchFamily="34" charset="0"/>
            </a:rPr>
            <a:t>2/14- Dine &amp; Donate at Anthony's Coal Fired Pizza (raised $71.16)</a:t>
          </a:r>
        </a:p>
      </dgm:t>
    </dgm:pt>
    <dgm:pt modelId="{903AEB10-2D8F-4921-B463-1D152636788A}" type="parTrans" cxnId="{99884304-E96D-424A-A363-37DECC46B620}">
      <dgm:prSet/>
      <dgm:spPr/>
      <dgm:t>
        <a:bodyPr/>
        <a:lstStyle/>
        <a:p>
          <a:endParaRPr lang="en-US" sz="2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A7AB04-14DD-4553-B04A-C670B0D76194}" type="sibTrans" cxnId="{99884304-E96D-424A-A363-37DECC46B620}">
      <dgm:prSet/>
      <dgm:spPr/>
      <dgm:t>
        <a:bodyPr/>
        <a:lstStyle/>
        <a:p>
          <a:endParaRPr lang="en-US" sz="2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5D542E-4370-47C6-90AF-7F0FCB6A75D8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2800" b="0" dirty="0">
              <a:latin typeface="Arial" panose="020B0604020202020204" pitchFamily="34" charset="0"/>
              <a:cs typeface="Arial" panose="020B0604020202020204" pitchFamily="34" charset="0"/>
            </a:rPr>
            <a:t>2/1-3/3  Little Caesar’s Make Your Own Pizza (so far ~$306)</a:t>
          </a:r>
        </a:p>
      </dgm:t>
    </dgm:pt>
    <dgm:pt modelId="{974CBFBB-9AA8-4D9E-B406-0E10275BC252}" type="parTrans" cxnId="{E3AC543B-9673-4530-89AC-1D038E5D5A56}">
      <dgm:prSet/>
      <dgm:spPr/>
      <dgm:t>
        <a:bodyPr/>
        <a:lstStyle/>
        <a:p>
          <a:endParaRPr lang="en-US" sz="2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ADF59F-A3B1-4522-B98D-33CB727A9819}" type="sibTrans" cxnId="{E3AC543B-9673-4530-89AC-1D038E5D5A56}">
      <dgm:prSet/>
      <dgm:spPr/>
      <dgm:t>
        <a:bodyPr/>
        <a:lstStyle/>
        <a:p>
          <a:endParaRPr lang="en-US" sz="2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E8AD93-7007-4D11-8C9B-A352F7F17318}" type="pres">
      <dgm:prSet presAssocID="{0AD7FF3C-B1E2-4ACD-A907-9E8C9FA7538F}" presName="vert0" presStyleCnt="0">
        <dgm:presLayoutVars>
          <dgm:dir/>
          <dgm:animOne val="branch"/>
          <dgm:animLvl val="lvl"/>
        </dgm:presLayoutVars>
      </dgm:prSet>
      <dgm:spPr/>
    </dgm:pt>
    <dgm:pt modelId="{F50717E4-4107-42C6-BA70-1246443EFA61}" type="pres">
      <dgm:prSet presAssocID="{99C5A2E8-1687-45DD-93F3-BAA72AA18C07}" presName="thickLine" presStyleLbl="alignNode1" presStyleIdx="0" presStyleCnt="4"/>
      <dgm:spPr/>
    </dgm:pt>
    <dgm:pt modelId="{8D0A0352-1523-4510-8848-3AC6652A4E7F}" type="pres">
      <dgm:prSet presAssocID="{99C5A2E8-1687-45DD-93F3-BAA72AA18C07}" presName="horz1" presStyleCnt="0"/>
      <dgm:spPr/>
    </dgm:pt>
    <dgm:pt modelId="{64E19366-3FB4-4BDE-908D-7634487371B3}" type="pres">
      <dgm:prSet presAssocID="{99C5A2E8-1687-45DD-93F3-BAA72AA18C07}" presName="tx1" presStyleLbl="revTx" presStyleIdx="0" presStyleCnt="4"/>
      <dgm:spPr/>
    </dgm:pt>
    <dgm:pt modelId="{0CC75DAC-7F65-4AB8-8A73-6DFE67640A11}" type="pres">
      <dgm:prSet presAssocID="{99C5A2E8-1687-45DD-93F3-BAA72AA18C07}" presName="vert1" presStyleCnt="0"/>
      <dgm:spPr/>
    </dgm:pt>
    <dgm:pt modelId="{985732C0-624D-4299-BDFF-1325C5D98BDE}" type="pres">
      <dgm:prSet presAssocID="{7A347011-AD32-4C0A-BDC3-8B87A45628E8}" presName="thickLine" presStyleLbl="alignNode1" presStyleIdx="1" presStyleCnt="4"/>
      <dgm:spPr/>
    </dgm:pt>
    <dgm:pt modelId="{43702DAB-8D65-4805-815B-B0AF96937498}" type="pres">
      <dgm:prSet presAssocID="{7A347011-AD32-4C0A-BDC3-8B87A45628E8}" presName="horz1" presStyleCnt="0"/>
      <dgm:spPr/>
    </dgm:pt>
    <dgm:pt modelId="{4A293FA2-A5C5-45A7-A61E-B4678D5C8BE6}" type="pres">
      <dgm:prSet presAssocID="{7A347011-AD32-4C0A-BDC3-8B87A45628E8}" presName="tx1" presStyleLbl="revTx" presStyleIdx="1" presStyleCnt="4"/>
      <dgm:spPr/>
    </dgm:pt>
    <dgm:pt modelId="{6E521DDD-D166-40CC-A4A0-EE71BCEB14EA}" type="pres">
      <dgm:prSet presAssocID="{7A347011-AD32-4C0A-BDC3-8B87A45628E8}" presName="vert1" presStyleCnt="0"/>
      <dgm:spPr/>
    </dgm:pt>
    <dgm:pt modelId="{75CA9D2D-DFA7-4857-B357-106B06FEA641}" type="pres">
      <dgm:prSet presAssocID="{01987E96-CFA0-4285-86CB-FC7B425935E0}" presName="thickLine" presStyleLbl="alignNode1" presStyleIdx="2" presStyleCnt="4"/>
      <dgm:spPr/>
    </dgm:pt>
    <dgm:pt modelId="{82D5C5E9-87DF-40E9-A5B3-C24BC041E409}" type="pres">
      <dgm:prSet presAssocID="{01987E96-CFA0-4285-86CB-FC7B425935E0}" presName="horz1" presStyleCnt="0"/>
      <dgm:spPr/>
    </dgm:pt>
    <dgm:pt modelId="{D40D3312-85A3-4C91-9A4D-1CB89F5778E8}" type="pres">
      <dgm:prSet presAssocID="{01987E96-CFA0-4285-86CB-FC7B425935E0}" presName="tx1" presStyleLbl="revTx" presStyleIdx="2" presStyleCnt="4"/>
      <dgm:spPr/>
    </dgm:pt>
    <dgm:pt modelId="{B0DB0F28-1A8F-4B01-9468-2EDB4FB4E221}" type="pres">
      <dgm:prSet presAssocID="{01987E96-CFA0-4285-86CB-FC7B425935E0}" presName="vert1" presStyleCnt="0"/>
      <dgm:spPr/>
    </dgm:pt>
    <dgm:pt modelId="{19B620FD-975C-4AF7-954F-CD45032B62EB}" type="pres">
      <dgm:prSet presAssocID="{C75D542E-4370-47C6-90AF-7F0FCB6A75D8}" presName="thickLine" presStyleLbl="alignNode1" presStyleIdx="3" presStyleCnt="4"/>
      <dgm:spPr/>
    </dgm:pt>
    <dgm:pt modelId="{948E40AA-F48D-4C90-B8C2-1DBBA5BB2021}" type="pres">
      <dgm:prSet presAssocID="{C75D542E-4370-47C6-90AF-7F0FCB6A75D8}" presName="horz1" presStyleCnt="0"/>
      <dgm:spPr/>
    </dgm:pt>
    <dgm:pt modelId="{6AA654C7-AD32-4B2F-888D-28C5BFFC6AF4}" type="pres">
      <dgm:prSet presAssocID="{C75D542E-4370-47C6-90AF-7F0FCB6A75D8}" presName="tx1" presStyleLbl="revTx" presStyleIdx="3" presStyleCnt="4"/>
      <dgm:spPr/>
    </dgm:pt>
    <dgm:pt modelId="{1E3CE111-87A7-4587-9BBE-AE3635AB9961}" type="pres">
      <dgm:prSet presAssocID="{C75D542E-4370-47C6-90AF-7F0FCB6A75D8}" presName="vert1" presStyleCnt="0"/>
      <dgm:spPr/>
    </dgm:pt>
  </dgm:ptLst>
  <dgm:cxnLst>
    <dgm:cxn modelId="{99884304-E96D-424A-A363-37DECC46B620}" srcId="{0AD7FF3C-B1E2-4ACD-A907-9E8C9FA7538F}" destId="{01987E96-CFA0-4285-86CB-FC7B425935E0}" srcOrd="2" destOrd="0" parTransId="{903AEB10-2D8F-4921-B463-1D152636788A}" sibTransId="{B2A7AB04-14DD-4553-B04A-C670B0D76194}"/>
    <dgm:cxn modelId="{1A4D9821-EEF3-42BB-9E9C-10CEDF94B06F}" type="presOf" srcId="{7A347011-AD32-4C0A-BDC3-8B87A45628E8}" destId="{4A293FA2-A5C5-45A7-A61E-B4678D5C8BE6}" srcOrd="0" destOrd="0" presId="urn:microsoft.com/office/officeart/2008/layout/LinedList"/>
    <dgm:cxn modelId="{4A576527-4004-42DC-A8AB-61E48251C8EE}" type="presOf" srcId="{C75D542E-4370-47C6-90AF-7F0FCB6A75D8}" destId="{6AA654C7-AD32-4B2F-888D-28C5BFFC6AF4}" srcOrd="0" destOrd="0" presId="urn:microsoft.com/office/officeart/2008/layout/LinedList"/>
    <dgm:cxn modelId="{E3AC543B-9673-4530-89AC-1D038E5D5A56}" srcId="{0AD7FF3C-B1E2-4ACD-A907-9E8C9FA7538F}" destId="{C75D542E-4370-47C6-90AF-7F0FCB6A75D8}" srcOrd="3" destOrd="0" parTransId="{974CBFBB-9AA8-4D9E-B406-0E10275BC252}" sibTransId="{49ADF59F-A3B1-4522-B98D-33CB727A9819}"/>
    <dgm:cxn modelId="{7902EE5E-6E4C-488E-9123-C9B83F142FD1}" type="presOf" srcId="{99C5A2E8-1687-45DD-93F3-BAA72AA18C07}" destId="{64E19366-3FB4-4BDE-908D-7634487371B3}" srcOrd="0" destOrd="0" presId="urn:microsoft.com/office/officeart/2008/layout/LinedList"/>
    <dgm:cxn modelId="{A96E0064-2A38-4933-B685-7DD6FC8BA130}" srcId="{0AD7FF3C-B1E2-4ACD-A907-9E8C9FA7538F}" destId="{7A347011-AD32-4C0A-BDC3-8B87A45628E8}" srcOrd="1" destOrd="0" parTransId="{4862B93F-345F-4DFC-8F3C-BF72CB940B68}" sibTransId="{97B7B1C0-9C83-404E-B531-138B21E16352}"/>
    <dgm:cxn modelId="{9705C17F-123A-4338-A394-59B8A354FD9A}" srcId="{0AD7FF3C-B1E2-4ACD-A907-9E8C9FA7538F}" destId="{99C5A2E8-1687-45DD-93F3-BAA72AA18C07}" srcOrd="0" destOrd="0" parTransId="{BF23DEDD-5071-4FB7-82F1-6F102816C66D}" sibTransId="{0BEFAB8B-2F25-4BE4-A2FA-6FD98EB2AFE6}"/>
    <dgm:cxn modelId="{6CC3A3A3-DB77-4C4A-9298-A7100CC6E010}" type="presOf" srcId="{0AD7FF3C-B1E2-4ACD-A907-9E8C9FA7538F}" destId="{11E8AD93-7007-4D11-8C9B-A352F7F17318}" srcOrd="0" destOrd="0" presId="urn:microsoft.com/office/officeart/2008/layout/LinedList"/>
    <dgm:cxn modelId="{804351F9-EAE4-4590-B664-F85D612E7199}" type="presOf" srcId="{01987E96-CFA0-4285-86CB-FC7B425935E0}" destId="{D40D3312-85A3-4C91-9A4D-1CB89F5778E8}" srcOrd="0" destOrd="0" presId="urn:microsoft.com/office/officeart/2008/layout/LinedList"/>
    <dgm:cxn modelId="{E126F1B3-0B1B-45E3-9406-B88F79C7E9E6}" type="presParOf" srcId="{11E8AD93-7007-4D11-8C9B-A352F7F17318}" destId="{F50717E4-4107-42C6-BA70-1246443EFA61}" srcOrd="0" destOrd="0" presId="urn:microsoft.com/office/officeart/2008/layout/LinedList"/>
    <dgm:cxn modelId="{6C8C48BD-28A8-44BD-A3DA-25E4BBD7E142}" type="presParOf" srcId="{11E8AD93-7007-4D11-8C9B-A352F7F17318}" destId="{8D0A0352-1523-4510-8848-3AC6652A4E7F}" srcOrd="1" destOrd="0" presId="urn:microsoft.com/office/officeart/2008/layout/LinedList"/>
    <dgm:cxn modelId="{9AAC62E1-9EEB-44FE-B2C7-AFB63B9288AA}" type="presParOf" srcId="{8D0A0352-1523-4510-8848-3AC6652A4E7F}" destId="{64E19366-3FB4-4BDE-908D-7634487371B3}" srcOrd="0" destOrd="0" presId="urn:microsoft.com/office/officeart/2008/layout/LinedList"/>
    <dgm:cxn modelId="{0B26E069-5490-463C-95D7-282A6A899568}" type="presParOf" srcId="{8D0A0352-1523-4510-8848-3AC6652A4E7F}" destId="{0CC75DAC-7F65-4AB8-8A73-6DFE67640A11}" srcOrd="1" destOrd="0" presId="urn:microsoft.com/office/officeart/2008/layout/LinedList"/>
    <dgm:cxn modelId="{5FDE222B-D076-48B8-A4DE-A7FDA06E79EC}" type="presParOf" srcId="{11E8AD93-7007-4D11-8C9B-A352F7F17318}" destId="{985732C0-624D-4299-BDFF-1325C5D98BDE}" srcOrd="2" destOrd="0" presId="urn:microsoft.com/office/officeart/2008/layout/LinedList"/>
    <dgm:cxn modelId="{E0B8CCCC-7845-44D7-B1E8-51351801D7CC}" type="presParOf" srcId="{11E8AD93-7007-4D11-8C9B-A352F7F17318}" destId="{43702DAB-8D65-4805-815B-B0AF96937498}" srcOrd="3" destOrd="0" presId="urn:microsoft.com/office/officeart/2008/layout/LinedList"/>
    <dgm:cxn modelId="{BB65D1AE-E1AA-4243-850D-1A6D17877A9C}" type="presParOf" srcId="{43702DAB-8D65-4805-815B-B0AF96937498}" destId="{4A293FA2-A5C5-45A7-A61E-B4678D5C8BE6}" srcOrd="0" destOrd="0" presId="urn:microsoft.com/office/officeart/2008/layout/LinedList"/>
    <dgm:cxn modelId="{96B4B629-9F2F-44FE-8356-006DD518A4B8}" type="presParOf" srcId="{43702DAB-8D65-4805-815B-B0AF96937498}" destId="{6E521DDD-D166-40CC-A4A0-EE71BCEB14EA}" srcOrd="1" destOrd="0" presId="urn:microsoft.com/office/officeart/2008/layout/LinedList"/>
    <dgm:cxn modelId="{E6E029D7-DDEC-4391-991E-B9551D1FED7A}" type="presParOf" srcId="{11E8AD93-7007-4D11-8C9B-A352F7F17318}" destId="{75CA9D2D-DFA7-4857-B357-106B06FEA641}" srcOrd="4" destOrd="0" presId="urn:microsoft.com/office/officeart/2008/layout/LinedList"/>
    <dgm:cxn modelId="{DB84F6F2-7EA8-41D0-A74C-0BEA2974BC90}" type="presParOf" srcId="{11E8AD93-7007-4D11-8C9B-A352F7F17318}" destId="{82D5C5E9-87DF-40E9-A5B3-C24BC041E409}" srcOrd="5" destOrd="0" presId="urn:microsoft.com/office/officeart/2008/layout/LinedList"/>
    <dgm:cxn modelId="{57E9F754-6F5B-4430-8162-D14716C897FC}" type="presParOf" srcId="{82D5C5E9-87DF-40E9-A5B3-C24BC041E409}" destId="{D40D3312-85A3-4C91-9A4D-1CB89F5778E8}" srcOrd="0" destOrd="0" presId="urn:microsoft.com/office/officeart/2008/layout/LinedList"/>
    <dgm:cxn modelId="{AFCC5117-4FF4-49AD-AA1F-9FDF9598616D}" type="presParOf" srcId="{82D5C5E9-87DF-40E9-A5B3-C24BC041E409}" destId="{B0DB0F28-1A8F-4B01-9468-2EDB4FB4E221}" srcOrd="1" destOrd="0" presId="urn:microsoft.com/office/officeart/2008/layout/LinedList"/>
    <dgm:cxn modelId="{45BB8154-3BF2-422A-BA79-A6B2027F43FB}" type="presParOf" srcId="{11E8AD93-7007-4D11-8C9B-A352F7F17318}" destId="{19B620FD-975C-4AF7-954F-CD45032B62EB}" srcOrd="6" destOrd="0" presId="urn:microsoft.com/office/officeart/2008/layout/LinedList"/>
    <dgm:cxn modelId="{171C55E2-18C4-4B60-9E91-8B7CBF45500D}" type="presParOf" srcId="{11E8AD93-7007-4D11-8C9B-A352F7F17318}" destId="{948E40AA-F48D-4C90-B8C2-1DBBA5BB2021}" srcOrd="7" destOrd="0" presId="urn:microsoft.com/office/officeart/2008/layout/LinedList"/>
    <dgm:cxn modelId="{3FD3E793-2497-4146-8DA4-9A652509F5E0}" type="presParOf" srcId="{948E40AA-F48D-4C90-B8C2-1DBBA5BB2021}" destId="{6AA654C7-AD32-4B2F-888D-28C5BFFC6AF4}" srcOrd="0" destOrd="0" presId="urn:microsoft.com/office/officeart/2008/layout/LinedList"/>
    <dgm:cxn modelId="{546EC555-9D45-4475-AAC9-66A9B54BB89B}" type="presParOf" srcId="{948E40AA-F48D-4C90-B8C2-1DBBA5BB2021}" destId="{1E3CE111-87A7-4587-9BBE-AE3635AB996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D7FF3C-B1E2-4ACD-A907-9E8C9FA7538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E96EB84-FAF1-4646-910E-1CEADFEF228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3/10- Ice Skate at Power Play Rinks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182871-734E-4918-A347-91F8F94CE7CA}" type="parTrans" cxnId="{9F9AA47C-C3CE-45D5-ABC2-7465D2F5833C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675FFD-7277-47C0-83DF-E5E37F1CCBE8}" type="sibTrans" cxnId="{9F9AA47C-C3CE-45D5-ABC2-7465D2F5833C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46B443-A925-47AE-90F8-F944F37BBC1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2/1- 3/31 Hershey Park Tickets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4A1731-B14C-4C7A-B16E-9D0F477B1C49}" type="parTrans" cxnId="{53C7828F-C3B3-4F25-AA96-3443A8900E26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B93620-4923-4AEF-93A5-B31F5550CA65}" type="sibTrans" cxnId="{53C7828F-C3B3-4F25-AA96-3443A8900E26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B03251-D5F8-43AD-892E-D2225906475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3/23 On the Border- Dine and Donate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EC2F59-24D7-43F8-98FA-796AD13ED9F9}" type="parTrans" cxnId="{C03F6BE0-CBA9-45FE-BB8A-06DCB0ED3799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33A2FD-8E8A-40F2-81B9-FD9944EAF594}" type="sibTrans" cxnId="{C03F6BE0-CBA9-45FE-BB8A-06DCB0ED3799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FF948C-C0B5-4878-995B-5E91F50886DD}" type="pres">
      <dgm:prSet presAssocID="{0AD7FF3C-B1E2-4ACD-A907-9E8C9FA7538F}" presName="root" presStyleCnt="0">
        <dgm:presLayoutVars>
          <dgm:dir/>
          <dgm:resizeHandles val="exact"/>
        </dgm:presLayoutVars>
      </dgm:prSet>
      <dgm:spPr/>
    </dgm:pt>
    <dgm:pt modelId="{2C9C2415-1021-4634-A929-D066B0415A02}" type="pres">
      <dgm:prSet presAssocID="{1E96EB84-FAF1-4646-910E-1CEADFEF2282}" presName="compNode" presStyleCnt="0"/>
      <dgm:spPr/>
    </dgm:pt>
    <dgm:pt modelId="{DD459048-81E5-4B38-BF36-7EA443D84A2A}" type="pres">
      <dgm:prSet presAssocID="{1E96EB84-FAF1-4646-910E-1CEADFEF228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ateboard"/>
        </a:ext>
      </dgm:extLst>
    </dgm:pt>
    <dgm:pt modelId="{091D8EA5-93C5-4A08-91EC-C3783D785568}" type="pres">
      <dgm:prSet presAssocID="{1E96EB84-FAF1-4646-910E-1CEADFEF2282}" presName="spaceRect" presStyleCnt="0"/>
      <dgm:spPr/>
    </dgm:pt>
    <dgm:pt modelId="{1B9CE1F2-D213-4209-B303-59868162B870}" type="pres">
      <dgm:prSet presAssocID="{1E96EB84-FAF1-4646-910E-1CEADFEF2282}" presName="textRect" presStyleLbl="revTx" presStyleIdx="0" presStyleCnt="3">
        <dgm:presLayoutVars>
          <dgm:chMax val="1"/>
          <dgm:chPref val="1"/>
        </dgm:presLayoutVars>
      </dgm:prSet>
      <dgm:spPr/>
    </dgm:pt>
    <dgm:pt modelId="{813A4FD4-A427-42E9-8C02-32129E46CD93}" type="pres">
      <dgm:prSet presAssocID="{E6675FFD-7277-47C0-83DF-E5E37F1CCBE8}" presName="sibTrans" presStyleCnt="0"/>
      <dgm:spPr/>
    </dgm:pt>
    <dgm:pt modelId="{71710197-6C31-4C2B-B46E-BDE51D6AD57B}" type="pres">
      <dgm:prSet presAssocID="{6946B443-A925-47AE-90F8-F944F37BBC17}" presName="compNode" presStyleCnt="0"/>
      <dgm:spPr/>
    </dgm:pt>
    <dgm:pt modelId="{D1D400A2-89DB-40DF-A33A-2926EA8FA26B}" type="pres">
      <dgm:prSet presAssocID="{6946B443-A925-47AE-90F8-F944F37BBC1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 Envelope"/>
        </a:ext>
      </dgm:extLst>
    </dgm:pt>
    <dgm:pt modelId="{DF1DDAF3-E000-4501-ADA9-43A4D2DA4D78}" type="pres">
      <dgm:prSet presAssocID="{6946B443-A925-47AE-90F8-F944F37BBC17}" presName="spaceRect" presStyleCnt="0"/>
      <dgm:spPr/>
    </dgm:pt>
    <dgm:pt modelId="{A9D14015-E6F4-4933-BAB6-065F0C805844}" type="pres">
      <dgm:prSet presAssocID="{6946B443-A925-47AE-90F8-F944F37BBC17}" presName="textRect" presStyleLbl="revTx" presStyleIdx="1" presStyleCnt="3">
        <dgm:presLayoutVars>
          <dgm:chMax val="1"/>
          <dgm:chPref val="1"/>
        </dgm:presLayoutVars>
      </dgm:prSet>
      <dgm:spPr/>
    </dgm:pt>
    <dgm:pt modelId="{363A11AE-FED1-4077-AEF5-50F2F82C2DCB}" type="pres">
      <dgm:prSet presAssocID="{E2B93620-4923-4AEF-93A5-B31F5550CA65}" presName="sibTrans" presStyleCnt="0"/>
      <dgm:spPr/>
    </dgm:pt>
    <dgm:pt modelId="{1B5493D7-6935-47E3-9A43-1F07DF959B18}" type="pres">
      <dgm:prSet presAssocID="{A9B03251-D5F8-43AD-892E-D2225906475D}" presName="compNode" presStyleCnt="0"/>
      <dgm:spPr/>
    </dgm:pt>
    <dgm:pt modelId="{CED66179-6F24-49FE-9D24-09A3A824A920}" type="pres">
      <dgm:prSet presAssocID="{A9B03251-D5F8-43AD-892E-D2225906475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wboy"/>
        </a:ext>
      </dgm:extLst>
    </dgm:pt>
    <dgm:pt modelId="{550907BF-8ACB-4B98-88FA-E595E55159FE}" type="pres">
      <dgm:prSet presAssocID="{A9B03251-D5F8-43AD-892E-D2225906475D}" presName="spaceRect" presStyleCnt="0"/>
      <dgm:spPr/>
    </dgm:pt>
    <dgm:pt modelId="{18696E6A-B8CE-4F14-A382-C612C4D918B7}" type="pres">
      <dgm:prSet presAssocID="{A9B03251-D5F8-43AD-892E-D2225906475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029CB50-440E-47DF-B32E-4DF16C60AD28}" type="presOf" srcId="{1E96EB84-FAF1-4646-910E-1CEADFEF2282}" destId="{1B9CE1F2-D213-4209-B303-59868162B870}" srcOrd="0" destOrd="0" presId="urn:microsoft.com/office/officeart/2018/2/layout/IconLabelList"/>
    <dgm:cxn modelId="{9F9AA47C-C3CE-45D5-ABC2-7465D2F5833C}" srcId="{0AD7FF3C-B1E2-4ACD-A907-9E8C9FA7538F}" destId="{1E96EB84-FAF1-4646-910E-1CEADFEF2282}" srcOrd="0" destOrd="0" parTransId="{23182871-734E-4918-A347-91F8F94CE7CA}" sibTransId="{E6675FFD-7277-47C0-83DF-E5E37F1CCBE8}"/>
    <dgm:cxn modelId="{591C5B8E-4257-4D19-8D42-FE129A87F441}" type="presOf" srcId="{0AD7FF3C-B1E2-4ACD-A907-9E8C9FA7538F}" destId="{7BFF948C-C0B5-4878-995B-5E91F50886DD}" srcOrd="0" destOrd="0" presId="urn:microsoft.com/office/officeart/2018/2/layout/IconLabelList"/>
    <dgm:cxn modelId="{53C7828F-C3B3-4F25-AA96-3443A8900E26}" srcId="{0AD7FF3C-B1E2-4ACD-A907-9E8C9FA7538F}" destId="{6946B443-A925-47AE-90F8-F944F37BBC17}" srcOrd="1" destOrd="0" parTransId="{EC4A1731-B14C-4C7A-B16E-9D0F477B1C49}" sibTransId="{E2B93620-4923-4AEF-93A5-B31F5550CA65}"/>
    <dgm:cxn modelId="{DEE269B2-9348-4AD7-8265-67F2D0380086}" type="presOf" srcId="{6946B443-A925-47AE-90F8-F944F37BBC17}" destId="{A9D14015-E6F4-4933-BAB6-065F0C805844}" srcOrd="0" destOrd="0" presId="urn:microsoft.com/office/officeart/2018/2/layout/IconLabelList"/>
    <dgm:cxn modelId="{C03F6BE0-CBA9-45FE-BB8A-06DCB0ED3799}" srcId="{0AD7FF3C-B1E2-4ACD-A907-9E8C9FA7538F}" destId="{A9B03251-D5F8-43AD-892E-D2225906475D}" srcOrd="2" destOrd="0" parTransId="{05EC2F59-24D7-43F8-98FA-796AD13ED9F9}" sibTransId="{B433A2FD-8E8A-40F2-81B9-FD9944EAF594}"/>
    <dgm:cxn modelId="{F71EACE5-44C5-42CE-8266-9E4C2324628E}" type="presOf" srcId="{A9B03251-D5F8-43AD-892E-D2225906475D}" destId="{18696E6A-B8CE-4F14-A382-C612C4D918B7}" srcOrd="0" destOrd="0" presId="urn:microsoft.com/office/officeart/2018/2/layout/IconLabelList"/>
    <dgm:cxn modelId="{A35BB781-FE09-4962-B67D-69ABE7942138}" type="presParOf" srcId="{7BFF948C-C0B5-4878-995B-5E91F50886DD}" destId="{2C9C2415-1021-4634-A929-D066B0415A02}" srcOrd="0" destOrd="0" presId="urn:microsoft.com/office/officeart/2018/2/layout/IconLabelList"/>
    <dgm:cxn modelId="{93D4D9E2-B4AE-4122-9760-68D2A99403D6}" type="presParOf" srcId="{2C9C2415-1021-4634-A929-D066B0415A02}" destId="{DD459048-81E5-4B38-BF36-7EA443D84A2A}" srcOrd="0" destOrd="0" presId="urn:microsoft.com/office/officeart/2018/2/layout/IconLabelList"/>
    <dgm:cxn modelId="{A727717D-724C-4DAA-ADBD-8297046F433F}" type="presParOf" srcId="{2C9C2415-1021-4634-A929-D066B0415A02}" destId="{091D8EA5-93C5-4A08-91EC-C3783D785568}" srcOrd="1" destOrd="0" presId="urn:microsoft.com/office/officeart/2018/2/layout/IconLabelList"/>
    <dgm:cxn modelId="{83AA0375-E338-46F8-8A26-9DABD1140B6F}" type="presParOf" srcId="{2C9C2415-1021-4634-A929-D066B0415A02}" destId="{1B9CE1F2-D213-4209-B303-59868162B870}" srcOrd="2" destOrd="0" presId="urn:microsoft.com/office/officeart/2018/2/layout/IconLabelList"/>
    <dgm:cxn modelId="{B504EB07-4239-4AD2-AE3B-FE5721AA1E40}" type="presParOf" srcId="{7BFF948C-C0B5-4878-995B-5E91F50886DD}" destId="{813A4FD4-A427-42E9-8C02-32129E46CD93}" srcOrd="1" destOrd="0" presId="urn:microsoft.com/office/officeart/2018/2/layout/IconLabelList"/>
    <dgm:cxn modelId="{4E377062-9F82-438E-A022-3CD68F692BEC}" type="presParOf" srcId="{7BFF948C-C0B5-4878-995B-5E91F50886DD}" destId="{71710197-6C31-4C2B-B46E-BDE51D6AD57B}" srcOrd="2" destOrd="0" presId="urn:microsoft.com/office/officeart/2018/2/layout/IconLabelList"/>
    <dgm:cxn modelId="{043F5235-4060-4DDF-BE6D-7B03F1B56E0A}" type="presParOf" srcId="{71710197-6C31-4C2B-B46E-BDE51D6AD57B}" destId="{D1D400A2-89DB-40DF-A33A-2926EA8FA26B}" srcOrd="0" destOrd="0" presId="urn:microsoft.com/office/officeart/2018/2/layout/IconLabelList"/>
    <dgm:cxn modelId="{FFFFD956-6DDE-4C9E-B3BC-20A3B73F2B94}" type="presParOf" srcId="{71710197-6C31-4C2B-B46E-BDE51D6AD57B}" destId="{DF1DDAF3-E000-4501-ADA9-43A4D2DA4D78}" srcOrd="1" destOrd="0" presId="urn:microsoft.com/office/officeart/2018/2/layout/IconLabelList"/>
    <dgm:cxn modelId="{BFE0BE14-14CE-4672-852B-BC65895414FB}" type="presParOf" srcId="{71710197-6C31-4C2B-B46E-BDE51D6AD57B}" destId="{A9D14015-E6F4-4933-BAB6-065F0C805844}" srcOrd="2" destOrd="0" presId="urn:microsoft.com/office/officeart/2018/2/layout/IconLabelList"/>
    <dgm:cxn modelId="{F9644F56-CEBF-4651-B5F4-27C1F00EB842}" type="presParOf" srcId="{7BFF948C-C0B5-4878-995B-5E91F50886DD}" destId="{363A11AE-FED1-4077-AEF5-50F2F82C2DCB}" srcOrd="3" destOrd="0" presId="urn:microsoft.com/office/officeart/2018/2/layout/IconLabelList"/>
    <dgm:cxn modelId="{1CD0750F-9811-45AD-99F1-C04382FDF51E}" type="presParOf" srcId="{7BFF948C-C0B5-4878-995B-5E91F50886DD}" destId="{1B5493D7-6935-47E3-9A43-1F07DF959B18}" srcOrd="4" destOrd="0" presId="urn:microsoft.com/office/officeart/2018/2/layout/IconLabelList"/>
    <dgm:cxn modelId="{7E2F5D61-8DC2-43D9-B404-762D0555CDFF}" type="presParOf" srcId="{1B5493D7-6935-47E3-9A43-1F07DF959B18}" destId="{CED66179-6F24-49FE-9D24-09A3A824A920}" srcOrd="0" destOrd="0" presId="urn:microsoft.com/office/officeart/2018/2/layout/IconLabelList"/>
    <dgm:cxn modelId="{6FA7535B-A22E-4EB2-BC70-10389447B6A0}" type="presParOf" srcId="{1B5493D7-6935-47E3-9A43-1F07DF959B18}" destId="{550907BF-8ACB-4B98-88FA-E595E55159FE}" srcOrd="1" destOrd="0" presId="urn:microsoft.com/office/officeart/2018/2/layout/IconLabelList"/>
    <dgm:cxn modelId="{3FE4320E-B301-44F5-8CB2-16AB50F2DF6A}" type="presParOf" srcId="{1B5493D7-6935-47E3-9A43-1F07DF959B18}" destId="{18696E6A-B8CE-4F14-A382-C612C4D918B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D7FF3C-B1E2-4ACD-A907-9E8C9FA7538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C5A2E8-1687-45DD-93F3-BAA72AA18C07}">
      <dgm:prSet custT="1"/>
      <dgm:spPr/>
      <dgm:t>
        <a:bodyPr/>
        <a:lstStyle/>
        <a:p>
          <a:r>
            <a:rPr lang="en-US" sz="2800" b="0" dirty="0">
              <a:latin typeface="Arial" panose="020B0604020202020204" pitchFamily="34" charset="0"/>
              <a:cs typeface="Arial" panose="020B0604020202020204" pitchFamily="34" charset="0"/>
            </a:rPr>
            <a:t>Phillies Tickets</a:t>
          </a:r>
        </a:p>
      </dgm:t>
    </dgm:pt>
    <dgm:pt modelId="{BF23DEDD-5071-4FB7-82F1-6F102816C66D}" type="parTrans" cxnId="{9705C17F-123A-4338-A394-59B8A354FD9A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EFAB8B-2F25-4BE4-A2FA-6FD98EB2AFE6}" type="sibTrans" cxnId="{9705C17F-123A-4338-A394-59B8A354FD9A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ADBBA0-FF34-44B7-87FB-D953BD81F594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People’s Light Tickets</a:t>
          </a:r>
        </a:p>
      </dgm:t>
    </dgm:pt>
    <dgm:pt modelId="{3CD1EA03-EDB2-40E4-BC08-E21685D46B54}" type="parTrans" cxnId="{1846229F-AD83-42D8-9975-C5C9A938C2F5}">
      <dgm:prSet/>
      <dgm:spPr/>
      <dgm:t>
        <a:bodyPr/>
        <a:lstStyle/>
        <a:p>
          <a:endParaRPr lang="en-US" sz="2800"/>
        </a:p>
      </dgm:t>
    </dgm:pt>
    <dgm:pt modelId="{8F6C32EA-B635-4F7C-B222-72C95B92E1DF}" type="sibTrans" cxnId="{1846229F-AD83-42D8-9975-C5C9A938C2F5}">
      <dgm:prSet/>
      <dgm:spPr/>
      <dgm:t>
        <a:bodyPr/>
        <a:lstStyle/>
        <a:p>
          <a:endParaRPr lang="en-US" sz="2800"/>
        </a:p>
      </dgm:t>
    </dgm:pt>
    <dgm:pt modelId="{083966B8-C917-4530-BE57-D3830AA499D2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Loot Goblin Scavenger Hunt</a:t>
          </a:r>
        </a:p>
      </dgm:t>
    </dgm:pt>
    <dgm:pt modelId="{266D3A1D-3816-4449-898A-722F41B91242}" type="parTrans" cxnId="{6E773AAB-F82E-4433-92AC-D825360D4993}">
      <dgm:prSet/>
      <dgm:spPr/>
      <dgm:t>
        <a:bodyPr/>
        <a:lstStyle/>
        <a:p>
          <a:endParaRPr lang="en-US" sz="2800"/>
        </a:p>
      </dgm:t>
    </dgm:pt>
    <dgm:pt modelId="{7DEC0E45-4C7B-44FF-B4A3-F58A29E59199}" type="sibTrans" cxnId="{6E773AAB-F82E-4433-92AC-D825360D4993}">
      <dgm:prSet/>
      <dgm:spPr/>
      <dgm:t>
        <a:bodyPr/>
        <a:lstStyle/>
        <a:p>
          <a:endParaRPr lang="en-US" sz="2800"/>
        </a:p>
      </dgm:t>
    </dgm:pt>
    <dgm:pt modelId="{F66D9D6C-8A2A-4907-8D45-40BBCC9466FA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Dine &amp; Donate at Boston Market</a:t>
          </a:r>
        </a:p>
      </dgm:t>
    </dgm:pt>
    <dgm:pt modelId="{7FD7BE09-52E9-4B2B-A603-A76A60950E8D}" type="parTrans" cxnId="{71194B66-7001-4A31-A434-F4DCDA63A01E}">
      <dgm:prSet/>
      <dgm:spPr/>
      <dgm:t>
        <a:bodyPr/>
        <a:lstStyle/>
        <a:p>
          <a:endParaRPr lang="en-US" sz="2800"/>
        </a:p>
      </dgm:t>
    </dgm:pt>
    <dgm:pt modelId="{7E284EA6-5E26-4EAF-91AC-D1E03428E625}" type="sibTrans" cxnId="{71194B66-7001-4A31-A434-F4DCDA63A01E}">
      <dgm:prSet/>
      <dgm:spPr/>
      <dgm:t>
        <a:bodyPr/>
        <a:lstStyle/>
        <a:p>
          <a:endParaRPr lang="en-US" sz="2800"/>
        </a:p>
      </dgm:t>
    </dgm:pt>
    <dgm:pt modelId="{89764CC0-82DB-443B-9A1F-27A573C4026C}" type="pres">
      <dgm:prSet presAssocID="{0AD7FF3C-B1E2-4ACD-A907-9E8C9FA7538F}" presName="vert0" presStyleCnt="0">
        <dgm:presLayoutVars>
          <dgm:dir/>
          <dgm:animOne val="branch"/>
          <dgm:animLvl val="lvl"/>
        </dgm:presLayoutVars>
      </dgm:prSet>
      <dgm:spPr/>
    </dgm:pt>
    <dgm:pt modelId="{26061B49-8F1A-49A6-8B90-FFFAEE64CE70}" type="pres">
      <dgm:prSet presAssocID="{99C5A2E8-1687-45DD-93F3-BAA72AA18C07}" presName="thickLine" presStyleLbl="alignNode1" presStyleIdx="0" presStyleCnt="4"/>
      <dgm:spPr/>
    </dgm:pt>
    <dgm:pt modelId="{C884AABC-F392-4C26-AD4A-070314AC3550}" type="pres">
      <dgm:prSet presAssocID="{99C5A2E8-1687-45DD-93F3-BAA72AA18C07}" presName="horz1" presStyleCnt="0"/>
      <dgm:spPr/>
    </dgm:pt>
    <dgm:pt modelId="{5FDDA4EE-D1A9-46ED-A7BF-0DAC68451862}" type="pres">
      <dgm:prSet presAssocID="{99C5A2E8-1687-45DD-93F3-BAA72AA18C07}" presName="tx1" presStyleLbl="revTx" presStyleIdx="0" presStyleCnt="4"/>
      <dgm:spPr/>
    </dgm:pt>
    <dgm:pt modelId="{1A072C03-D737-4DD2-A391-E06279DAE95C}" type="pres">
      <dgm:prSet presAssocID="{99C5A2E8-1687-45DD-93F3-BAA72AA18C07}" presName="vert1" presStyleCnt="0"/>
      <dgm:spPr/>
    </dgm:pt>
    <dgm:pt modelId="{E69AD220-E411-45A7-BD49-9D1D066B24BB}" type="pres">
      <dgm:prSet presAssocID="{DAADBBA0-FF34-44B7-87FB-D953BD81F594}" presName="thickLine" presStyleLbl="alignNode1" presStyleIdx="1" presStyleCnt="4"/>
      <dgm:spPr/>
    </dgm:pt>
    <dgm:pt modelId="{B7FC179B-C81C-4914-B10B-AC2167097FA0}" type="pres">
      <dgm:prSet presAssocID="{DAADBBA0-FF34-44B7-87FB-D953BD81F594}" presName="horz1" presStyleCnt="0"/>
      <dgm:spPr/>
    </dgm:pt>
    <dgm:pt modelId="{EA76944B-E8E2-4036-80EB-95A7E1CB8D1C}" type="pres">
      <dgm:prSet presAssocID="{DAADBBA0-FF34-44B7-87FB-D953BD81F594}" presName="tx1" presStyleLbl="revTx" presStyleIdx="1" presStyleCnt="4"/>
      <dgm:spPr/>
    </dgm:pt>
    <dgm:pt modelId="{9A29AFEE-4381-4F7F-83C3-22B11D8F7FE9}" type="pres">
      <dgm:prSet presAssocID="{DAADBBA0-FF34-44B7-87FB-D953BD81F594}" presName="vert1" presStyleCnt="0"/>
      <dgm:spPr/>
    </dgm:pt>
    <dgm:pt modelId="{F0E0311E-1C89-4D85-8D15-91DC9B12249E}" type="pres">
      <dgm:prSet presAssocID="{083966B8-C917-4530-BE57-D3830AA499D2}" presName="thickLine" presStyleLbl="alignNode1" presStyleIdx="2" presStyleCnt="4"/>
      <dgm:spPr/>
    </dgm:pt>
    <dgm:pt modelId="{F589E142-3D26-425D-B3B9-584A3453927F}" type="pres">
      <dgm:prSet presAssocID="{083966B8-C917-4530-BE57-D3830AA499D2}" presName="horz1" presStyleCnt="0"/>
      <dgm:spPr/>
    </dgm:pt>
    <dgm:pt modelId="{1F19F677-D944-4204-BF3C-9E12A111DAF0}" type="pres">
      <dgm:prSet presAssocID="{083966B8-C917-4530-BE57-D3830AA499D2}" presName="tx1" presStyleLbl="revTx" presStyleIdx="2" presStyleCnt="4"/>
      <dgm:spPr/>
    </dgm:pt>
    <dgm:pt modelId="{C91A6C53-8548-48B9-B8AC-AB023883D1B5}" type="pres">
      <dgm:prSet presAssocID="{083966B8-C917-4530-BE57-D3830AA499D2}" presName="vert1" presStyleCnt="0"/>
      <dgm:spPr/>
    </dgm:pt>
    <dgm:pt modelId="{43F4E377-2DD8-413F-AD19-F50C30FA7001}" type="pres">
      <dgm:prSet presAssocID="{F66D9D6C-8A2A-4907-8D45-40BBCC9466FA}" presName="thickLine" presStyleLbl="alignNode1" presStyleIdx="3" presStyleCnt="4"/>
      <dgm:spPr/>
    </dgm:pt>
    <dgm:pt modelId="{11805B4A-AC67-4554-97F3-049D7D2894B0}" type="pres">
      <dgm:prSet presAssocID="{F66D9D6C-8A2A-4907-8D45-40BBCC9466FA}" presName="horz1" presStyleCnt="0"/>
      <dgm:spPr/>
    </dgm:pt>
    <dgm:pt modelId="{8C1DD86C-2391-4FDA-B402-A010F9B6FACB}" type="pres">
      <dgm:prSet presAssocID="{F66D9D6C-8A2A-4907-8D45-40BBCC9466FA}" presName="tx1" presStyleLbl="revTx" presStyleIdx="3" presStyleCnt="4"/>
      <dgm:spPr/>
    </dgm:pt>
    <dgm:pt modelId="{05EE4E90-3BCE-4614-9F7B-D941738CC01F}" type="pres">
      <dgm:prSet presAssocID="{F66D9D6C-8A2A-4907-8D45-40BBCC9466FA}" presName="vert1" presStyleCnt="0"/>
      <dgm:spPr/>
    </dgm:pt>
  </dgm:ptLst>
  <dgm:cxnLst>
    <dgm:cxn modelId="{71194B66-7001-4A31-A434-F4DCDA63A01E}" srcId="{0AD7FF3C-B1E2-4ACD-A907-9E8C9FA7538F}" destId="{F66D9D6C-8A2A-4907-8D45-40BBCC9466FA}" srcOrd="3" destOrd="0" parTransId="{7FD7BE09-52E9-4B2B-A603-A76A60950E8D}" sibTransId="{7E284EA6-5E26-4EAF-91AC-D1E03428E625}"/>
    <dgm:cxn modelId="{2CF4104F-E227-4379-8B04-FB9E515F2FA9}" type="presOf" srcId="{083966B8-C917-4530-BE57-D3830AA499D2}" destId="{1F19F677-D944-4204-BF3C-9E12A111DAF0}" srcOrd="0" destOrd="0" presId="urn:microsoft.com/office/officeart/2008/layout/LinedList"/>
    <dgm:cxn modelId="{9705C17F-123A-4338-A394-59B8A354FD9A}" srcId="{0AD7FF3C-B1E2-4ACD-A907-9E8C9FA7538F}" destId="{99C5A2E8-1687-45DD-93F3-BAA72AA18C07}" srcOrd="0" destOrd="0" parTransId="{BF23DEDD-5071-4FB7-82F1-6F102816C66D}" sibTransId="{0BEFAB8B-2F25-4BE4-A2FA-6FD98EB2AFE6}"/>
    <dgm:cxn modelId="{5567CC9C-1873-4C40-8C1A-DEF484AE6919}" type="presOf" srcId="{DAADBBA0-FF34-44B7-87FB-D953BD81F594}" destId="{EA76944B-E8E2-4036-80EB-95A7E1CB8D1C}" srcOrd="0" destOrd="0" presId="urn:microsoft.com/office/officeart/2008/layout/LinedList"/>
    <dgm:cxn modelId="{1846229F-AD83-42D8-9975-C5C9A938C2F5}" srcId="{0AD7FF3C-B1E2-4ACD-A907-9E8C9FA7538F}" destId="{DAADBBA0-FF34-44B7-87FB-D953BD81F594}" srcOrd="1" destOrd="0" parTransId="{3CD1EA03-EDB2-40E4-BC08-E21685D46B54}" sibTransId="{8F6C32EA-B635-4F7C-B222-72C95B92E1DF}"/>
    <dgm:cxn modelId="{6E773AAB-F82E-4433-92AC-D825360D4993}" srcId="{0AD7FF3C-B1E2-4ACD-A907-9E8C9FA7538F}" destId="{083966B8-C917-4530-BE57-D3830AA499D2}" srcOrd="2" destOrd="0" parTransId="{266D3A1D-3816-4449-898A-722F41B91242}" sibTransId="{7DEC0E45-4C7B-44FF-B4A3-F58A29E59199}"/>
    <dgm:cxn modelId="{996889B2-FC76-49CD-BCA6-59D739B2491A}" type="presOf" srcId="{F66D9D6C-8A2A-4907-8D45-40BBCC9466FA}" destId="{8C1DD86C-2391-4FDA-B402-A010F9B6FACB}" srcOrd="0" destOrd="0" presId="urn:microsoft.com/office/officeart/2008/layout/LinedList"/>
    <dgm:cxn modelId="{2DA94AD2-D9A2-456F-9A7C-237C9C3F3DD3}" type="presOf" srcId="{0AD7FF3C-B1E2-4ACD-A907-9E8C9FA7538F}" destId="{89764CC0-82DB-443B-9A1F-27A573C4026C}" srcOrd="0" destOrd="0" presId="urn:microsoft.com/office/officeart/2008/layout/LinedList"/>
    <dgm:cxn modelId="{4D27D5DC-DE54-4601-B866-EE67D0F93B6D}" type="presOf" srcId="{99C5A2E8-1687-45DD-93F3-BAA72AA18C07}" destId="{5FDDA4EE-D1A9-46ED-A7BF-0DAC68451862}" srcOrd="0" destOrd="0" presId="urn:microsoft.com/office/officeart/2008/layout/LinedList"/>
    <dgm:cxn modelId="{D0494C2B-0DD0-4EB3-9812-736FD3A2BF7E}" type="presParOf" srcId="{89764CC0-82DB-443B-9A1F-27A573C4026C}" destId="{26061B49-8F1A-49A6-8B90-FFFAEE64CE70}" srcOrd="0" destOrd="0" presId="urn:microsoft.com/office/officeart/2008/layout/LinedList"/>
    <dgm:cxn modelId="{32451833-950A-48D7-85E7-9EDD0CCB4436}" type="presParOf" srcId="{89764CC0-82DB-443B-9A1F-27A573C4026C}" destId="{C884AABC-F392-4C26-AD4A-070314AC3550}" srcOrd="1" destOrd="0" presId="urn:microsoft.com/office/officeart/2008/layout/LinedList"/>
    <dgm:cxn modelId="{4C59AF38-6807-4755-859E-C2F515FDC1E8}" type="presParOf" srcId="{C884AABC-F392-4C26-AD4A-070314AC3550}" destId="{5FDDA4EE-D1A9-46ED-A7BF-0DAC68451862}" srcOrd="0" destOrd="0" presId="urn:microsoft.com/office/officeart/2008/layout/LinedList"/>
    <dgm:cxn modelId="{926B42B8-D6BE-456E-A20F-8BE4CEB98480}" type="presParOf" srcId="{C884AABC-F392-4C26-AD4A-070314AC3550}" destId="{1A072C03-D737-4DD2-A391-E06279DAE95C}" srcOrd="1" destOrd="0" presId="urn:microsoft.com/office/officeart/2008/layout/LinedList"/>
    <dgm:cxn modelId="{45D5643C-197D-4545-99AC-E993B2C2D4BE}" type="presParOf" srcId="{89764CC0-82DB-443B-9A1F-27A573C4026C}" destId="{E69AD220-E411-45A7-BD49-9D1D066B24BB}" srcOrd="2" destOrd="0" presId="urn:microsoft.com/office/officeart/2008/layout/LinedList"/>
    <dgm:cxn modelId="{67F57B1C-4FFF-492D-ADE0-59767832FC4F}" type="presParOf" srcId="{89764CC0-82DB-443B-9A1F-27A573C4026C}" destId="{B7FC179B-C81C-4914-B10B-AC2167097FA0}" srcOrd="3" destOrd="0" presId="urn:microsoft.com/office/officeart/2008/layout/LinedList"/>
    <dgm:cxn modelId="{6552585D-3FEB-4964-9223-275FAA75029E}" type="presParOf" srcId="{B7FC179B-C81C-4914-B10B-AC2167097FA0}" destId="{EA76944B-E8E2-4036-80EB-95A7E1CB8D1C}" srcOrd="0" destOrd="0" presId="urn:microsoft.com/office/officeart/2008/layout/LinedList"/>
    <dgm:cxn modelId="{3EFF7AAF-5369-4336-97D7-F69EBB92AEF6}" type="presParOf" srcId="{B7FC179B-C81C-4914-B10B-AC2167097FA0}" destId="{9A29AFEE-4381-4F7F-83C3-22B11D8F7FE9}" srcOrd="1" destOrd="0" presId="urn:microsoft.com/office/officeart/2008/layout/LinedList"/>
    <dgm:cxn modelId="{1F2A1E1F-E5CA-4AE7-AE3B-932EBD60DDD6}" type="presParOf" srcId="{89764CC0-82DB-443B-9A1F-27A573C4026C}" destId="{F0E0311E-1C89-4D85-8D15-91DC9B12249E}" srcOrd="4" destOrd="0" presId="urn:microsoft.com/office/officeart/2008/layout/LinedList"/>
    <dgm:cxn modelId="{5E4BD269-E230-459B-99F9-08493CC7A595}" type="presParOf" srcId="{89764CC0-82DB-443B-9A1F-27A573C4026C}" destId="{F589E142-3D26-425D-B3B9-584A3453927F}" srcOrd="5" destOrd="0" presId="urn:microsoft.com/office/officeart/2008/layout/LinedList"/>
    <dgm:cxn modelId="{3B2DF653-7F4C-44C8-A685-5AB39C672199}" type="presParOf" srcId="{F589E142-3D26-425D-B3B9-584A3453927F}" destId="{1F19F677-D944-4204-BF3C-9E12A111DAF0}" srcOrd="0" destOrd="0" presId="urn:microsoft.com/office/officeart/2008/layout/LinedList"/>
    <dgm:cxn modelId="{BAFDD50E-AC13-487C-B0F7-537C34D2C5FB}" type="presParOf" srcId="{F589E142-3D26-425D-B3B9-584A3453927F}" destId="{C91A6C53-8548-48B9-B8AC-AB023883D1B5}" srcOrd="1" destOrd="0" presId="urn:microsoft.com/office/officeart/2008/layout/LinedList"/>
    <dgm:cxn modelId="{5738A2CF-1B95-4E0C-9C5A-6D7358EEC8D0}" type="presParOf" srcId="{89764CC0-82DB-443B-9A1F-27A573C4026C}" destId="{43F4E377-2DD8-413F-AD19-F50C30FA7001}" srcOrd="6" destOrd="0" presId="urn:microsoft.com/office/officeart/2008/layout/LinedList"/>
    <dgm:cxn modelId="{9258E22A-38B0-425A-8F92-2C86C9F180A3}" type="presParOf" srcId="{89764CC0-82DB-443B-9A1F-27A573C4026C}" destId="{11805B4A-AC67-4554-97F3-049D7D2894B0}" srcOrd="7" destOrd="0" presId="urn:microsoft.com/office/officeart/2008/layout/LinedList"/>
    <dgm:cxn modelId="{6738F89D-0A82-4D0D-A763-3E3B3B199755}" type="presParOf" srcId="{11805B4A-AC67-4554-97F3-049D7D2894B0}" destId="{8C1DD86C-2391-4FDA-B402-A010F9B6FACB}" srcOrd="0" destOrd="0" presId="urn:microsoft.com/office/officeart/2008/layout/LinedList"/>
    <dgm:cxn modelId="{31017C4F-4B23-4ED8-83EC-A3601B917D96}" type="presParOf" srcId="{11805B4A-AC67-4554-97F3-049D7D2894B0}" destId="{05EE4E90-3BCE-4614-9F7B-D941738CC01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E5225-DBF8-477D-A503-E7228D01E1DF}">
      <dsp:nvSpPr>
        <dsp:cNvPr id="0" name=""/>
        <dsp:cNvSpPr/>
      </dsp:nvSpPr>
      <dsp:spPr>
        <a:xfrm>
          <a:off x="0" y="568831"/>
          <a:ext cx="1697971" cy="2037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722" tIns="0" rIns="167722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Board Intros</a:t>
          </a:r>
        </a:p>
      </dsp:txBody>
      <dsp:txXfrm>
        <a:off x="0" y="1383857"/>
        <a:ext cx="1697971" cy="1222539"/>
      </dsp:txXfrm>
    </dsp:sp>
    <dsp:sp modelId="{DD689ECE-12F2-4CA3-A2C6-07918C51B911}">
      <dsp:nvSpPr>
        <dsp:cNvPr id="0" name=""/>
        <dsp:cNvSpPr/>
      </dsp:nvSpPr>
      <dsp:spPr>
        <a:xfrm>
          <a:off x="0" y="568831"/>
          <a:ext cx="1697971" cy="81502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722" tIns="165100" rIns="167722" bIns="1651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01</a:t>
          </a:r>
        </a:p>
      </dsp:txBody>
      <dsp:txXfrm>
        <a:off x="0" y="568831"/>
        <a:ext cx="1697971" cy="815026"/>
      </dsp:txXfrm>
    </dsp:sp>
    <dsp:sp modelId="{39A0AC83-F682-4961-B755-00DE9273699B}">
      <dsp:nvSpPr>
        <dsp:cNvPr id="0" name=""/>
        <dsp:cNvSpPr/>
      </dsp:nvSpPr>
      <dsp:spPr>
        <a:xfrm>
          <a:off x="1833808" y="568831"/>
          <a:ext cx="1697971" cy="2037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722" tIns="0" rIns="167722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MS Updates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Dr. Souders</a:t>
          </a:r>
        </a:p>
      </dsp:txBody>
      <dsp:txXfrm>
        <a:off x="1833808" y="1383857"/>
        <a:ext cx="1697971" cy="1222539"/>
      </dsp:txXfrm>
    </dsp:sp>
    <dsp:sp modelId="{7009FE0B-0014-4BB4-BE89-726321E2C661}">
      <dsp:nvSpPr>
        <dsp:cNvPr id="0" name=""/>
        <dsp:cNvSpPr/>
      </dsp:nvSpPr>
      <dsp:spPr>
        <a:xfrm>
          <a:off x="1833808" y="568831"/>
          <a:ext cx="1697971" cy="81502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722" tIns="165100" rIns="167722" bIns="1651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02</a:t>
          </a:r>
        </a:p>
      </dsp:txBody>
      <dsp:txXfrm>
        <a:off x="1833808" y="568831"/>
        <a:ext cx="1697971" cy="815026"/>
      </dsp:txXfrm>
    </dsp:sp>
    <dsp:sp modelId="{12947328-17D7-41CD-9006-3C1802189064}">
      <dsp:nvSpPr>
        <dsp:cNvPr id="0" name=""/>
        <dsp:cNvSpPr/>
      </dsp:nvSpPr>
      <dsp:spPr>
        <a:xfrm>
          <a:off x="3667617" y="568831"/>
          <a:ext cx="1697971" cy="2037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722" tIns="0" rIns="167722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PTO Updates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Alpa Jani</a:t>
          </a:r>
        </a:p>
      </dsp:txBody>
      <dsp:txXfrm>
        <a:off x="3667617" y="1383857"/>
        <a:ext cx="1697971" cy="1222539"/>
      </dsp:txXfrm>
    </dsp:sp>
    <dsp:sp modelId="{598F0CBA-1A71-413C-93A6-C063CE0A85D2}">
      <dsp:nvSpPr>
        <dsp:cNvPr id="0" name=""/>
        <dsp:cNvSpPr/>
      </dsp:nvSpPr>
      <dsp:spPr>
        <a:xfrm>
          <a:off x="3667617" y="568831"/>
          <a:ext cx="1697971" cy="81502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722" tIns="165100" rIns="167722" bIns="1651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03</a:t>
          </a:r>
        </a:p>
      </dsp:txBody>
      <dsp:txXfrm>
        <a:off x="3667617" y="568831"/>
        <a:ext cx="1697971" cy="815026"/>
      </dsp:txXfrm>
    </dsp:sp>
    <dsp:sp modelId="{886DF6ED-6B85-4887-8399-2F1B9474D89E}">
      <dsp:nvSpPr>
        <dsp:cNvPr id="0" name=""/>
        <dsp:cNvSpPr/>
      </dsp:nvSpPr>
      <dsp:spPr>
        <a:xfrm>
          <a:off x="5501426" y="568831"/>
          <a:ext cx="1697971" cy="2037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722" tIns="0" rIns="167722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Sponsorship/Fundraisers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Christine Bradley</a:t>
          </a:r>
        </a:p>
      </dsp:txBody>
      <dsp:txXfrm>
        <a:off x="5501426" y="1383857"/>
        <a:ext cx="1697971" cy="1222539"/>
      </dsp:txXfrm>
    </dsp:sp>
    <dsp:sp modelId="{D65E1F14-9000-4E65-8C5C-8850FC33296D}">
      <dsp:nvSpPr>
        <dsp:cNvPr id="0" name=""/>
        <dsp:cNvSpPr/>
      </dsp:nvSpPr>
      <dsp:spPr>
        <a:xfrm>
          <a:off x="5501426" y="568831"/>
          <a:ext cx="1697971" cy="81502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722" tIns="165100" rIns="167722" bIns="1651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04</a:t>
          </a:r>
        </a:p>
      </dsp:txBody>
      <dsp:txXfrm>
        <a:off x="5501426" y="568831"/>
        <a:ext cx="1697971" cy="815026"/>
      </dsp:txXfrm>
    </dsp:sp>
    <dsp:sp modelId="{19598816-F380-4086-9573-306504E0D132}">
      <dsp:nvSpPr>
        <dsp:cNvPr id="0" name=""/>
        <dsp:cNvSpPr/>
      </dsp:nvSpPr>
      <dsp:spPr>
        <a:xfrm>
          <a:off x="7335235" y="568831"/>
          <a:ext cx="1697971" cy="2037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722" tIns="0" rIns="167722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Budget Review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Tiana Threadgill</a:t>
          </a:r>
        </a:p>
      </dsp:txBody>
      <dsp:txXfrm>
        <a:off x="7335235" y="1383857"/>
        <a:ext cx="1697971" cy="1222539"/>
      </dsp:txXfrm>
    </dsp:sp>
    <dsp:sp modelId="{37B129F0-D977-4283-B33B-4CFF30A3683D}">
      <dsp:nvSpPr>
        <dsp:cNvPr id="0" name=""/>
        <dsp:cNvSpPr/>
      </dsp:nvSpPr>
      <dsp:spPr>
        <a:xfrm>
          <a:off x="7335235" y="568831"/>
          <a:ext cx="1697971" cy="81502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722" tIns="165100" rIns="167722" bIns="1651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05</a:t>
          </a:r>
        </a:p>
      </dsp:txBody>
      <dsp:txXfrm>
        <a:off x="7335235" y="568831"/>
        <a:ext cx="1697971" cy="815026"/>
      </dsp:txXfrm>
    </dsp:sp>
    <dsp:sp modelId="{AE1EF92E-2776-46CE-BD31-BF357DF633CF}">
      <dsp:nvSpPr>
        <dsp:cNvPr id="0" name=""/>
        <dsp:cNvSpPr/>
      </dsp:nvSpPr>
      <dsp:spPr>
        <a:xfrm>
          <a:off x="9169044" y="568831"/>
          <a:ext cx="1697971" cy="2037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722" tIns="0" rIns="167722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Questions/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Comments</a:t>
          </a:r>
        </a:p>
      </dsp:txBody>
      <dsp:txXfrm>
        <a:off x="9169044" y="1383857"/>
        <a:ext cx="1697971" cy="1222539"/>
      </dsp:txXfrm>
    </dsp:sp>
    <dsp:sp modelId="{9B3E8D15-ABDB-4C6F-95D5-69F96A7872F1}">
      <dsp:nvSpPr>
        <dsp:cNvPr id="0" name=""/>
        <dsp:cNvSpPr/>
      </dsp:nvSpPr>
      <dsp:spPr>
        <a:xfrm>
          <a:off x="9169044" y="568831"/>
          <a:ext cx="1697971" cy="81502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722" tIns="165100" rIns="167722" bIns="1651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06</a:t>
          </a:r>
        </a:p>
      </dsp:txBody>
      <dsp:txXfrm>
        <a:off x="9169044" y="568831"/>
        <a:ext cx="1697971" cy="815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C9254-1BFA-411C-B174-B33B98022340}">
      <dsp:nvSpPr>
        <dsp:cNvPr id="0" name=""/>
        <dsp:cNvSpPr/>
      </dsp:nvSpPr>
      <dsp:spPr>
        <a:xfrm>
          <a:off x="0" y="1790"/>
          <a:ext cx="10867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D1845-4015-4E68-8462-3EC5C51A3E55}">
      <dsp:nvSpPr>
        <dsp:cNvPr id="0" name=""/>
        <dsp:cNvSpPr/>
      </dsp:nvSpPr>
      <dsp:spPr>
        <a:xfrm>
          <a:off x="0" y="1790"/>
          <a:ext cx="10867016" cy="610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Tiana Threadgill: Advisor</a:t>
          </a:r>
        </a:p>
      </dsp:txBody>
      <dsp:txXfrm>
        <a:off x="0" y="1790"/>
        <a:ext cx="10867016" cy="610681"/>
      </dsp:txXfrm>
    </dsp:sp>
    <dsp:sp modelId="{8B30DC88-079F-409E-BC02-1F9CD05ADFBF}">
      <dsp:nvSpPr>
        <dsp:cNvPr id="0" name=""/>
        <dsp:cNvSpPr/>
      </dsp:nvSpPr>
      <dsp:spPr>
        <a:xfrm>
          <a:off x="0" y="612472"/>
          <a:ext cx="10867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F9469-D37B-4462-8A76-382F792D1710}">
      <dsp:nvSpPr>
        <dsp:cNvPr id="0" name=""/>
        <dsp:cNvSpPr/>
      </dsp:nvSpPr>
      <dsp:spPr>
        <a:xfrm>
          <a:off x="0" y="612472"/>
          <a:ext cx="10867016" cy="610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Alpa Jani and Christine Bradley: Co-Presidents</a:t>
          </a:r>
        </a:p>
      </dsp:txBody>
      <dsp:txXfrm>
        <a:off x="0" y="612472"/>
        <a:ext cx="10867016" cy="610681"/>
      </dsp:txXfrm>
    </dsp:sp>
    <dsp:sp modelId="{8B298C75-B059-4A57-8EB1-EA587FB7BD0D}">
      <dsp:nvSpPr>
        <dsp:cNvPr id="0" name=""/>
        <dsp:cNvSpPr/>
      </dsp:nvSpPr>
      <dsp:spPr>
        <a:xfrm>
          <a:off x="0" y="1223153"/>
          <a:ext cx="10867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29862-5B47-46C2-AF37-7C44D8DCEB4B}">
      <dsp:nvSpPr>
        <dsp:cNvPr id="0" name=""/>
        <dsp:cNvSpPr/>
      </dsp:nvSpPr>
      <dsp:spPr>
        <a:xfrm>
          <a:off x="0" y="1223153"/>
          <a:ext cx="10867016" cy="610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Cristina Hartley: Vice President</a:t>
          </a:r>
        </a:p>
      </dsp:txBody>
      <dsp:txXfrm>
        <a:off x="0" y="1223153"/>
        <a:ext cx="10867016" cy="610681"/>
      </dsp:txXfrm>
    </dsp:sp>
    <dsp:sp modelId="{A18A4C85-4282-476D-B708-526BE89BBA24}">
      <dsp:nvSpPr>
        <dsp:cNvPr id="0" name=""/>
        <dsp:cNvSpPr/>
      </dsp:nvSpPr>
      <dsp:spPr>
        <a:xfrm>
          <a:off x="0" y="1833835"/>
          <a:ext cx="10867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4AB15-7F9D-4B1C-A127-2DEF439C51EC}">
      <dsp:nvSpPr>
        <dsp:cNvPr id="0" name=""/>
        <dsp:cNvSpPr/>
      </dsp:nvSpPr>
      <dsp:spPr>
        <a:xfrm>
          <a:off x="0" y="1833835"/>
          <a:ext cx="10867016" cy="610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Tiana Threadgill: Acting Treasurer</a:t>
          </a:r>
        </a:p>
      </dsp:txBody>
      <dsp:txXfrm>
        <a:off x="0" y="1833835"/>
        <a:ext cx="10867016" cy="610681"/>
      </dsp:txXfrm>
    </dsp:sp>
    <dsp:sp modelId="{3FB51819-3071-4E32-B98B-4A07DE0C0987}">
      <dsp:nvSpPr>
        <dsp:cNvPr id="0" name=""/>
        <dsp:cNvSpPr/>
      </dsp:nvSpPr>
      <dsp:spPr>
        <a:xfrm>
          <a:off x="0" y="2444517"/>
          <a:ext cx="10867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B7279-6AE7-49C3-BEC3-4AA8F9981356}">
      <dsp:nvSpPr>
        <dsp:cNvPr id="0" name=""/>
        <dsp:cNvSpPr/>
      </dsp:nvSpPr>
      <dsp:spPr>
        <a:xfrm>
          <a:off x="0" y="2444517"/>
          <a:ext cx="10867016" cy="610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Bobbijo Pinnelli: Recording Secretary</a:t>
          </a:r>
        </a:p>
      </dsp:txBody>
      <dsp:txXfrm>
        <a:off x="0" y="2444517"/>
        <a:ext cx="10867016" cy="610681"/>
      </dsp:txXfrm>
    </dsp:sp>
    <dsp:sp modelId="{48AC57F5-7DA5-4FF6-9710-B68D1D4C58D8}">
      <dsp:nvSpPr>
        <dsp:cNvPr id="0" name=""/>
        <dsp:cNvSpPr/>
      </dsp:nvSpPr>
      <dsp:spPr>
        <a:xfrm>
          <a:off x="0" y="3055198"/>
          <a:ext cx="10867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C480B-111B-4798-ACA0-79F00E6C6888}">
      <dsp:nvSpPr>
        <dsp:cNvPr id="0" name=""/>
        <dsp:cNvSpPr/>
      </dsp:nvSpPr>
      <dsp:spPr>
        <a:xfrm>
          <a:off x="0" y="3055198"/>
          <a:ext cx="10867016" cy="610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Open Board Positions: 2 Co-Treasurers and Correspondence Secretary</a:t>
          </a:r>
        </a:p>
      </dsp:txBody>
      <dsp:txXfrm>
        <a:off x="0" y="3055198"/>
        <a:ext cx="10867016" cy="6106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D5499-DBA3-41F9-B5A1-A5C45D9B9BA7}">
      <dsp:nvSpPr>
        <dsp:cNvPr id="0" name=""/>
        <dsp:cNvSpPr/>
      </dsp:nvSpPr>
      <dsp:spPr>
        <a:xfrm>
          <a:off x="0" y="511"/>
          <a:ext cx="105579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D2D6E-34F0-488B-BD63-DE82F5D335A3}">
      <dsp:nvSpPr>
        <dsp:cNvPr id="0" name=""/>
        <dsp:cNvSpPr/>
      </dsp:nvSpPr>
      <dsp:spPr>
        <a:xfrm>
          <a:off x="0" y="511"/>
          <a:ext cx="10557958" cy="322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Back to School Night Snacks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11"/>
        <a:ext cx="10557958" cy="322099"/>
      </dsp:txXfrm>
    </dsp:sp>
    <dsp:sp modelId="{E24DFA4A-3E14-404D-BEFE-0BAE77E75A13}">
      <dsp:nvSpPr>
        <dsp:cNvPr id="0" name=""/>
        <dsp:cNvSpPr/>
      </dsp:nvSpPr>
      <dsp:spPr>
        <a:xfrm>
          <a:off x="0" y="322610"/>
          <a:ext cx="105579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E3DCB-5B9B-46C6-B4B8-1DD48BC20213}">
      <dsp:nvSpPr>
        <dsp:cNvPr id="0" name=""/>
        <dsp:cNvSpPr/>
      </dsp:nvSpPr>
      <dsp:spPr>
        <a:xfrm>
          <a:off x="0" y="322610"/>
          <a:ext cx="10557958" cy="322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Snacks for Student Council October 7</a:t>
          </a:r>
          <a:r>
            <a:rPr lang="en-US" sz="2000" b="0" i="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 &amp; 8</a:t>
          </a:r>
          <a:r>
            <a:rPr lang="en-US" sz="2000" b="0" i="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 Grade Dance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22610"/>
        <a:ext cx="10557958" cy="322099"/>
      </dsp:txXfrm>
    </dsp:sp>
    <dsp:sp modelId="{200931A5-C2D1-42EC-AFC6-3FD0573F595A}">
      <dsp:nvSpPr>
        <dsp:cNvPr id="0" name=""/>
        <dsp:cNvSpPr/>
      </dsp:nvSpPr>
      <dsp:spPr>
        <a:xfrm>
          <a:off x="0" y="644709"/>
          <a:ext cx="105579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97E46-1D60-4870-8A5D-81BD7E7ECCFE}">
      <dsp:nvSpPr>
        <dsp:cNvPr id="0" name=""/>
        <dsp:cNvSpPr/>
      </dsp:nvSpPr>
      <dsp:spPr>
        <a:xfrm>
          <a:off x="0" y="644709"/>
          <a:ext cx="10557958" cy="322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Spiritwear for Teachers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644709"/>
        <a:ext cx="10557958" cy="322099"/>
      </dsp:txXfrm>
    </dsp:sp>
    <dsp:sp modelId="{B6C583A9-561A-43B3-A7F5-0083E3399264}">
      <dsp:nvSpPr>
        <dsp:cNvPr id="0" name=""/>
        <dsp:cNvSpPr/>
      </dsp:nvSpPr>
      <dsp:spPr>
        <a:xfrm>
          <a:off x="0" y="966809"/>
          <a:ext cx="105579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43B5B-7839-4836-9699-B83BC510F682}">
      <dsp:nvSpPr>
        <dsp:cNvPr id="0" name=""/>
        <dsp:cNvSpPr/>
      </dsp:nvSpPr>
      <dsp:spPr>
        <a:xfrm>
          <a:off x="0" y="966809"/>
          <a:ext cx="10557958" cy="322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Electronic Translators for the School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966809"/>
        <a:ext cx="10557958" cy="322099"/>
      </dsp:txXfrm>
    </dsp:sp>
    <dsp:sp modelId="{8FD7DDC6-3C99-4A23-878F-7AC094DCC94C}">
      <dsp:nvSpPr>
        <dsp:cNvPr id="0" name=""/>
        <dsp:cNvSpPr/>
      </dsp:nvSpPr>
      <dsp:spPr>
        <a:xfrm>
          <a:off x="0" y="1288908"/>
          <a:ext cx="105579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2DEBA-00C2-43F2-B3E8-0BCF7021090D}">
      <dsp:nvSpPr>
        <dsp:cNvPr id="0" name=""/>
        <dsp:cNvSpPr/>
      </dsp:nvSpPr>
      <dsp:spPr>
        <a:xfrm>
          <a:off x="0" y="1288908"/>
          <a:ext cx="10557958" cy="322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Custodial Staff Appreciation Gifts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88908"/>
        <a:ext cx="10557958" cy="322099"/>
      </dsp:txXfrm>
    </dsp:sp>
    <dsp:sp modelId="{1C45E44D-4A13-4E74-985D-53CFFB292374}">
      <dsp:nvSpPr>
        <dsp:cNvPr id="0" name=""/>
        <dsp:cNvSpPr/>
      </dsp:nvSpPr>
      <dsp:spPr>
        <a:xfrm>
          <a:off x="0" y="1611007"/>
          <a:ext cx="105579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E70AB-12FC-496D-83DD-A117026841A6}">
      <dsp:nvSpPr>
        <dsp:cNvPr id="0" name=""/>
        <dsp:cNvSpPr/>
      </dsp:nvSpPr>
      <dsp:spPr>
        <a:xfrm>
          <a:off x="0" y="1611007"/>
          <a:ext cx="10557958" cy="322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Donation for GV teacher Jennifer Krasna that passed away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611007"/>
        <a:ext cx="10557958" cy="322099"/>
      </dsp:txXfrm>
    </dsp:sp>
    <dsp:sp modelId="{AF8258AD-66C4-4B11-87BA-BBD1551D60C3}">
      <dsp:nvSpPr>
        <dsp:cNvPr id="0" name=""/>
        <dsp:cNvSpPr/>
      </dsp:nvSpPr>
      <dsp:spPr>
        <a:xfrm>
          <a:off x="0" y="1933107"/>
          <a:ext cx="105579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236BE-4469-471F-B7AC-CB4FE4F4B243}">
      <dsp:nvSpPr>
        <dsp:cNvPr id="0" name=""/>
        <dsp:cNvSpPr/>
      </dsp:nvSpPr>
      <dsp:spPr>
        <a:xfrm>
          <a:off x="0" y="1933107"/>
          <a:ext cx="10557958" cy="322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Teacher Appreciation Gifts and Dinner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933107"/>
        <a:ext cx="10557958" cy="322099"/>
      </dsp:txXfrm>
    </dsp:sp>
    <dsp:sp modelId="{0B5615DD-ADC8-4D8E-AF6A-F953D1DC7129}">
      <dsp:nvSpPr>
        <dsp:cNvPr id="0" name=""/>
        <dsp:cNvSpPr/>
      </dsp:nvSpPr>
      <dsp:spPr>
        <a:xfrm>
          <a:off x="0" y="2255206"/>
          <a:ext cx="105579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46793-A2A9-46B6-9A92-D8C6E1CE50C6}">
      <dsp:nvSpPr>
        <dsp:cNvPr id="0" name=""/>
        <dsp:cNvSpPr/>
      </dsp:nvSpPr>
      <dsp:spPr>
        <a:xfrm>
          <a:off x="0" y="2255206"/>
          <a:ext cx="10557958" cy="322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December Bus Driver Appreciation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55206"/>
        <a:ext cx="10557958" cy="322099"/>
      </dsp:txXfrm>
    </dsp:sp>
    <dsp:sp modelId="{4E41719C-D4D0-472F-A375-7D93ADBEA762}">
      <dsp:nvSpPr>
        <dsp:cNvPr id="0" name=""/>
        <dsp:cNvSpPr/>
      </dsp:nvSpPr>
      <dsp:spPr>
        <a:xfrm>
          <a:off x="0" y="2577306"/>
          <a:ext cx="105579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28820-D674-44DC-B4EB-48012493F359}">
      <dsp:nvSpPr>
        <dsp:cNvPr id="0" name=""/>
        <dsp:cNvSpPr/>
      </dsp:nvSpPr>
      <dsp:spPr>
        <a:xfrm>
          <a:off x="0" y="2577306"/>
          <a:ext cx="10557958" cy="322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Student of the Month Treats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577306"/>
        <a:ext cx="10557958" cy="322099"/>
      </dsp:txXfrm>
    </dsp:sp>
    <dsp:sp modelId="{0F3CCE34-5D95-42FB-ACB6-4D66DFA4E142}">
      <dsp:nvSpPr>
        <dsp:cNvPr id="0" name=""/>
        <dsp:cNvSpPr/>
      </dsp:nvSpPr>
      <dsp:spPr>
        <a:xfrm>
          <a:off x="0" y="2899405"/>
          <a:ext cx="105579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A5B4A-09F7-4260-90D1-A633317C599D}">
      <dsp:nvSpPr>
        <dsp:cNvPr id="0" name=""/>
        <dsp:cNvSpPr/>
      </dsp:nvSpPr>
      <dsp:spPr>
        <a:xfrm>
          <a:off x="0" y="2899405"/>
          <a:ext cx="10557958" cy="322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Beautification Committee Items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899405"/>
        <a:ext cx="10557958" cy="322099"/>
      </dsp:txXfrm>
    </dsp:sp>
    <dsp:sp modelId="{3BA0EFEA-F03A-40E7-A921-107CC870B777}">
      <dsp:nvSpPr>
        <dsp:cNvPr id="0" name=""/>
        <dsp:cNvSpPr/>
      </dsp:nvSpPr>
      <dsp:spPr>
        <a:xfrm>
          <a:off x="0" y="3221504"/>
          <a:ext cx="105579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A0772-6E66-4635-8941-8E833C5FBC7F}">
      <dsp:nvSpPr>
        <dsp:cNvPr id="0" name=""/>
        <dsp:cNvSpPr/>
      </dsp:nvSpPr>
      <dsp:spPr>
        <a:xfrm>
          <a:off x="0" y="3221504"/>
          <a:ext cx="10557958" cy="322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February District Wide Bus Driver Appreciation 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221504"/>
        <a:ext cx="10557958" cy="322099"/>
      </dsp:txXfrm>
    </dsp:sp>
    <dsp:sp modelId="{4268FBAD-D7C8-4CB7-B8C7-5D54786EC18E}">
      <dsp:nvSpPr>
        <dsp:cNvPr id="0" name=""/>
        <dsp:cNvSpPr/>
      </dsp:nvSpPr>
      <dsp:spPr>
        <a:xfrm>
          <a:off x="0" y="3543604"/>
          <a:ext cx="105579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68BEE-B709-40BA-A84A-53AD9AB22120}">
      <dsp:nvSpPr>
        <dsp:cNvPr id="0" name=""/>
        <dsp:cNvSpPr/>
      </dsp:nvSpPr>
      <dsp:spPr>
        <a:xfrm>
          <a:off x="0" y="3543604"/>
          <a:ext cx="10557958" cy="322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Snacks for March Student Council 7</a:t>
          </a:r>
          <a:r>
            <a:rPr lang="en-US" sz="2000" b="0" i="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 &amp; 8</a:t>
          </a:r>
          <a:r>
            <a:rPr lang="en-US" sz="2000" b="0" i="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 Grade Dance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543604"/>
        <a:ext cx="10557958" cy="322099"/>
      </dsp:txXfrm>
    </dsp:sp>
    <dsp:sp modelId="{67F27029-1D79-4B92-9112-D8E4990210CA}">
      <dsp:nvSpPr>
        <dsp:cNvPr id="0" name=""/>
        <dsp:cNvSpPr/>
      </dsp:nvSpPr>
      <dsp:spPr>
        <a:xfrm>
          <a:off x="0" y="3865703"/>
          <a:ext cx="105579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C4F0C-7359-4B9A-B665-5F55976FE904}">
      <dsp:nvSpPr>
        <dsp:cNvPr id="0" name=""/>
        <dsp:cNvSpPr/>
      </dsp:nvSpPr>
      <dsp:spPr>
        <a:xfrm>
          <a:off x="0" y="3865703"/>
          <a:ext cx="10557958" cy="322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GVHS After Prom Donation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865703"/>
        <a:ext cx="10557958" cy="3220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717E4-4107-42C6-BA70-1246443EFA61}">
      <dsp:nvSpPr>
        <dsp:cNvPr id="0" name=""/>
        <dsp:cNvSpPr/>
      </dsp:nvSpPr>
      <dsp:spPr>
        <a:xfrm>
          <a:off x="0" y="0"/>
          <a:ext cx="1078230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19366-3FB4-4BDE-908D-7634487371B3}">
      <dsp:nvSpPr>
        <dsp:cNvPr id="0" name=""/>
        <dsp:cNvSpPr/>
      </dsp:nvSpPr>
      <dsp:spPr>
        <a:xfrm>
          <a:off x="0" y="0"/>
          <a:ext cx="10782301" cy="988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1/11- Dine &amp; Donate at Honeygrow (raised $67.72)</a:t>
          </a:r>
        </a:p>
      </dsp:txBody>
      <dsp:txXfrm>
        <a:off x="0" y="0"/>
        <a:ext cx="10782301" cy="988978"/>
      </dsp:txXfrm>
    </dsp:sp>
    <dsp:sp modelId="{985732C0-624D-4299-BDFF-1325C5D98BDE}">
      <dsp:nvSpPr>
        <dsp:cNvPr id="0" name=""/>
        <dsp:cNvSpPr/>
      </dsp:nvSpPr>
      <dsp:spPr>
        <a:xfrm>
          <a:off x="0" y="988978"/>
          <a:ext cx="10782301" cy="0"/>
        </a:xfrm>
        <a:prstGeom prst="line">
          <a:avLst/>
        </a:prstGeom>
        <a:solidFill>
          <a:schemeClr val="accent2">
            <a:hueOff val="-443578"/>
            <a:satOff val="2739"/>
            <a:lumOff val="-392"/>
            <a:alphaOff val="0"/>
          </a:schemeClr>
        </a:solidFill>
        <a:ln w="19050" cap="rnd" cmpd="sng" algn="ctr">
          <a:solidFill>
            <a:schemeClr val="accent2">
              <a:hueOff val="-443578"/>
              <a:satOff val="2739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93FA2-A5C5-45A7-A61E-B4678D5C8BE6}">
      <dsp:nvSpPr>
        <dsp:cNvPr id="0" name=""/>
        <dsp:cNvSpPr/>
      </dsp:nvSpPr>
      <dsp:spPr>
        <a:xfrm>
          <a:off x="0" y="988978"/>
          <a:ext cx="10782301" cy="988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1/22- ACAC Fitness Class and Giveaway (raised $265)</a:t>
          </a:r>
        </a:p>
      </dsp:txBody>
      <dsp:txXfrm>
        <a:off x="0" y="988978"/>
        <a:ext cx="10782301" cy="988978"/>
      </dsp:txXfrm>
    </dsp:sp>
    <dsp:sp modelId="{75CA9D2D-DFA7-4857-B357-106B06FEA641}">
      <dsp:nvSpPr>
        <dsp:cNvPr id="0" name=""/>
        <dsp:cNvSpPr/>
      </dsp:nvSpPr>
      <dsp:spPr>
        <a:xfrm>
          <a:off x="0" y="1977957"/>
          <a:ext cx="10782301" cy="0"/>
        </a:xfrm>
        <a:prstGeom prst="line">
          <a:avLst/>
        </a:prstGeom>
        <a:solidFill>
          <a:schemeClr val="accent2">
            <a:hueOff val="-887157"/>
            <a:satOff val="5477"/>
            <a:lumOff val="-784"/>
            <a:alphaOff val="0"/>
          </a:schemeClr>
        </a:solidFill>
        <a:ln w="19050" cap="rnd" cmpd="sng" algn="ctr">
          <a:solidFill>
            <a:schemeClr val="accent2">
              <a:hueOff val="-887157"/>
              <a:satOff val="5477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D3312-85A3-4C91-9A4D-1CB89F5778E8}">
      <dsp:nvSpPr>
        <dsp:cNvPr id="0" name=""/>
        <dsp:cNvSpPr/>
      </dsp:nvSpPr>
      <dsp:spPr>
        <a:xfrm>
          <a:off x="0" y="1977957"/>
          <a:ext cx="10782301" cy="988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2/14- Dine &amp; Donate at Anthony's Coal Fired Pizza (raised $71.16)</a:t>
          </a:r>
        </a:p>
      </dsp:txBody>
      <dsp:txXfrm>
        <a:off x="0" y="1977957"/>
        <a:ext cx="10782301" cy="988978"/>
      </dsp:txXfrm>
    </dsp:sp>
    <dsp:sp modelId="{19B620FD-975C-4AF7-954F-CD45032B62EB}">
      <dsp:nvSpPr>
        <dsp:cNvPr id="0" name=""/>
        <dsp:cNvSpPr/>
      </dsp:nvSpPr>
      <dsp:spPr>
        <a:xfrm>
          <a:off x="0" y="2966936"/>
          <a:ext cx="10782301" cy="0"/>
        </a:xfrm>
        <a:prstGeom prst="line">
          <a:avLst/>
        </a:prstGeom>
        <a:solidFill>
          <a:schemeClr val="accent2">
            <a:hueOff val="-1330735"/>
            <a:satOff val="8216"/>
            <a:lumOff val="-1176"/>
            <a:alphaOff val="0"/>
          </a:schemeClr>
        </a:solidFill>
        <a:ln w="19050" cap="rnd" cmpd="sng" algn="ctr">
          <a:solidFill>
            <a:schemeClr val="accent2">
              <a:hueOff val="-1330735"/>
              <a:satOff val="8216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654C7-AD32-4B2F-888D-28C5BFFC6AF4}">
      <dsp:nvSpPr>
        <dsp:cNvPr id="0" name=""/>
        <dsp:cNvSpPr/>
      </dsp:nvSpPr>
      <dsp:spPr>
        <a:xfrm>
          <a:off x="0" y="2966936"/>
          <a:ext cx="10782301" cy="988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2/1-3/3  Little Caesar’s Make Your Own Pizza (so far ~$306)</a:t>
          </a:r>
        </a:p>
      </dsp:txBody>
      <dsp:txXfrm>
        <a:off x="0" y="2966936"/>
        <a:ext cx="10782301" cy="9889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59048-81E5-4B38-BF36-7EA443D84A2A}">
      <dsp:nvSpPr>
        <dsp:cNvPr id="0" name=""/>
        <dsp:cNvSpPr/>
      </dsp:nvSpPr>
      <dsp:spPr>
        <a:xfrm>
          <a:off x="697197" y="179381"/>
          <a:ext cx="767285" cy="7672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CE1F2-D213-4209-B303-59868162B870}">
      <dsp:nvSpPr>
        <dsp:cNvPr id="0" name=""/>
        <dsp:cNvSpPr/>
      </dsp:nvSpPr>
      <dsp:spPr>
        <a:xfrm>
          <a:off x="228300" y="1202574"/>
          <a:ext cx="1705078" cy="68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3/10- Ice Skate at Power Play Rinks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300" y="1202574"/>
        <a:ext cx="1705078" cy="682031"/>
      </dsp:txXfrm>
    </dsp:sp>
    <dsp:sp modelId="{D1D400A2-89DB-40DF-A33A-2926EA8FA26B}">
      <dsp:nvSpPr>
        <dsp:cNvPr id="0" name=""/>
        <dsp:cNvSpPr/>
      </dsp:nvSpPr>
      <dsp:spPr>
        <a:xfrm>
          <a:off x="2700663" y="179381"/>
          <a:ext cx="767285" cy="7672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14015-E6F4-4933-BAB6-065F0C805844}">
      <dsp:nvSpPr>
        <dsp:cNvPr id="0" name=""/>
        <dsp:cNvSpPr/>
      </dsp:nvSpPr>
      <dsp:spPr>
        <a:xfrm>
          <a:off x="2231767" y="1202574"/>
          <a:ext cx="1705078" cy="68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2/1- 3/31 Hershey Park Tickets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31767" y="1202574"/>
        <a:ext cx="1705078" cy="682031"/>
      </dsp:txXfrm>
    </dsp:sp>
    <dsp:sp modelId="{CED66179-6F24-49FE-9D24-09A3A824A920}">
      <dsp:nvSpPr>
        <dsp:cNvPr id="0" name=""/>
        <dsp:cNvSpPr/>
      </dsp:nvSpPr>
      <dsp:spPr>
        <a:xfrm>
          <a:off x="1698930" y="2310875"/>
          <a:ext cx="767285" cy="7672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96E6A-B8CE-4F14-A382-C612C4D918B7}">
      <dsp:nvSpPr>
        <dsp:cNvPr id="0" name=""/>
        <dsp:cNvSpPr/>
      </dsp:nvSpPr>
      <dsp:spPr>
        <a:xfrm>
          <a:off x="1230033" y="3334068"/>
          <a:ext cx="1705078" cy="68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3/23 On the Border- Dine and Donate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0033" y="3334068"/>
        <a:ext cx="1705078" cy="6820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61B49-8F1A-49A6-8B90-FFFAEE64CE70}">
      <dsp:nvSpPr>
        <dsp:cNvPr id="0" name=""/>
        <dsp:cNvSpPr/>
      </dsp:nvSpPr>
      <dsp:spPr>
        <a:xfrm>
          <a:off x="0" y="0"/>
          <a:ext cx="108953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DA4EE-D1A9-46ED-A7BF-0DAC68451862}">
      <dsp:nvSpPr>
        <dsp:cNvPr id="0" name=""/>
        <dsp:cNvSpPr/>
      </dsp:nvSpPr>
      <dsp:spPr>
        <a:xfrm>
          <a:off x="0" y="0"/>
          <a:ext cx="10895369" cy="851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Phillies Tickets</a:t>
          </a:r>
        </a:p>
      </dsp:txBody>
      <dsp:txXfrm>
        <a:off x="0" y="0"/>
        <a:ext cx="10895369" cy="851069"/>
      </dsp:txXfrm>
    </dsp:sp>
    <dsp:sp modelId="{E69AD220-E411-45A7-BD49-9D1D066B24BB}">
      <dsp:nvSpPr>
        <dsp:cNvPr id="0" name=""/>
        <dsp:cNvSpPr/>
      </dsp:nvSpPr>
      <dsp:spPr>
        <a:xfrm>
          <a:off x="0" y="851069"/>
          <a:ext cx="1089536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6944B-E8E2-4036-80EB-95A7E1CB8D1C}">
      <dsp:nvSpPr>
        <dsp:cNvPr id="0" name=""/>
        <dsp:cNvSpPr/>
      </dsp:nvSpPr>
      <dsp:spPr>
        <a:xfrm>
          <a:off x="0" y="851069"/>
          <a:ext cx="10895369" cy="851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People’s Light Tickets</a:t>
          </a:r>
        </a:p>
      </dsp:txBody>
      <dsp:txXfrm>
        <a:off x="0" y="851069"/>
        <a:ext cx="10895369" cy="851069"/>
      </dsp:txXfrm>
    </dsp:sp>
    <dsp:sp modelId="{F0E0311E-1C89-4D85-8D15-91DC9B12249E}">
      <dsp:nvSpPr>
        <dsp:cNvPr id="0" name=""/>
        <dsp:cNvSpPr/>
      </dsp:nvSpPr>
      <dsp:spPr>
        <a:xfrm>
          <a:off x="0" y="1702138"/>
          <a:ext cx="1089536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9F677-D944-4204-BF3C-9E12A111DAF0}">
      <dsp:nvSpPr>
        <dsp:cNvPr id="0" name=""/>
        <dsp:cNvSpPr/>
      </dsp:nvSpPr>
      <dsp:spPr>
        <a:xfrm>
          <a:off x="0" y="1702138"/>
          <a:ext cx="10895369" cy="851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Loot Goblin Scavenger Hunt</a:t>
          </a:r>
        </a:p>
      </dsp:txBody>
      <dsp:txXfrm>
        <a:off x="0" y="1702138"/>
        <a:ext cx="10895369" cy="851069"/>
      </dsp:txXfrm>
    </dsp:sp>
    <dsp:sp modelId="{43F4E377-2DD8-413F-AD19-F50C30FA7001}">
      <dsp:nvSpPr>
        <dsp:cNvPr id="0" name=""/>
        <dsp:cNvSpPr/>
      </dsp:nvSpPr>
      <dsp:spPr>
        <a:xfrm>
          <a:off x="0" y="2553207"/>
          <a:ext cx="1089536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DD86C-2391-4FDA-B402-A010F9B6FACB}">
      <dsp:nvSpPr>
        <dsp:cNvPr id="0" name=""/>
        <dsp:cNvSpPr/>
      </dsp:nvSpPr>
      <dsp:spPr>
        <a:xfrm>
          <a:off x="0" y="2553207"/>
          <a:ext cx="10895369" cy="851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Dine &amp; Donate at Boston Market</a:t>
          </a:r>
        </a:p>
      </dsp:txBody>
      <dsp:txXfrm>
        <a:off x="0" y="2553207"/>
        <a:ext cx="10895369" cy="851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3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4285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988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843318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336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6019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676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70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41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8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3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688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52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4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42814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3FE42E8-8B57-452D-A122-4DCE9AC771EF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89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vmspto.org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2.png"/><Relationship Id="rId7" Type="http://schemas.openxmlformats.org/officeDocument/2006/relationships/diagramData" Target="../diagrams/data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microsoft.com/office/2007/relationships/diagramDrawing" Target="../diagrams/drawing3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2.png"/><Relationship Id="rId7" Type="http://schemas.openxmlformats.org/officeDocument/2006/relationships/diagramData" Target="../diagrams/data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microsoft.com/office/2007/relationships/diagramDrawing" Target="../diagrams/drawing4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diagramQuickStyle" Target="../diagrams/quickStyl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diagramLayout" Target="../diagrams/layout5.xml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10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openxmlformats.org/officeDocument/2006/relationships/image" Target="../media/image12.jpg"/><Relationship Id="rId14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6.xml"/><Relationship Id="rId5" Type="http://schemas.openxmlformats.org/officeDocument/2006/relationships/image" Target="../media/image5.png"/><Relationship Id="rId10" Type="http://schemas.microsoft.com/office/2007/relationships/diagramDrawing" Target="../diagrams/drawing6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251AB-6928-8029-64D2-0F4D90C8D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2510" y="1447800"/>
            <a:ext cx="5108601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GVMS PTO General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F0274A-A11A-2299-95E5-F6B326B4E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2510" y="4777380"/>
            <a:ext cx="5108601" cy="861420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3/2/23 6:30pm-7:30pm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Hybrid (Cafeteria and Zoom)</a:t>
            </a: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597E2B-9478-4057-87A8-DEDBBC177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5778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5337FFD2-C623-4004-B7D7-36EA1BEA4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6B7B4DA4-15D9-44E2-A050-09A7629DA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8060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DD07807-9107-492D-0E33-1959B024F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67" y="3810515"/>
            <a:ext cx="2308932" cy="2308932"/>
          </a:xfrm>
          <a:prstGeom prst="rect">
            <a:avLst/>
          </a:prstGeom>
          <a:effectLst/>
        </p:spPr>
      </p:pic>
      <p:pic>
        <p:nvPicPr>
          <p:cNvPr id="6" name="Picture 5" descr="A picture containing grass, stadium, road, way&#10;&#10;Description automatically generated">
            <a:extLst>
              <a:ext uri="{FF2B5EF4-FFF2-40B4-BE49-F238E27FC236}">
                <a16:creationId xmlns:a16="http://schemas.microsoft.com/office/drawing/2014/main" id="{CFCD33A2-295C-969D-5CD2-800B71E684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" r="1" b="1"/>
          <a:stretch/>
        </p:blipFill>
        <p:spPr>
          <a:xfrm>
            <a:off x="517931" y="879796"/>
            <a:ext cx="5075058" cy="257325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73205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E66AC-2E5E-02EC-9523-49D713D30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Budget Review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F3BBED99-5BFB-1FE2-2C10-500895DD9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5" y="1811012"/>
            <a:ext cx="4625941" cy="4094081"/>
          </a:xfrm>
          <a:prstGeom prst="rect">
            <a:avLst/>
          </a:prstGeom>
        </p:spPr>
      </p:pic>
      <p:pic>
        <p:nvPicPr>
          <p:cNvPr id="7" name="Picture 6" descr="Chart, pie chart&#10;&#10;Description automatically generated">
            <a:extLst>
              <a:ext uri="{FF2B5EF4-FFF2-40B4-BE49-F238E27FC236}">
                <a16:creationId xmlns:a16="http://schemas.microsoft.com/office/drawing/2014/main" id="{211B68E2-E000-24E2-5D05-80E05AEAA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45" y="1812498"/>
            <a:ext cx="6812750" cy="409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28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563CE7-0447-0927-C76B-02457589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lvl="0">
              <a:spcAft>
                <a:spcPts val="200"/>
              </a:spcAft>
            </a:pPr>
            <a:r>
              <a:rPr lang="en-US" sz="4400" dirty="0">
                <a:solidFill>
                  <a:srgbClr val="EBEB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FE5B0F-E8E3-FE6F-DF3F-91853CAF9744}"/>
              </a:ext>
            </a:extLst>
          </p:cNvPr>
          <p:cNvSpPr txBox="1"/>
          <p:nvPr/>
        </p:nvSpPr>
        <p:spPr>
          <a:xfrm>
            <a:off x="763588" y="1885345"/>
            <a:ext cx="10664823" cy="6610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90000"/>
              </a:lnSpc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of this information and more can be found on our website: </a:t>
            </a:r>
          </a:p>
          <a:p>
            <a:pPr algn="ctr">
              <a:lnSpc>
                <a:spcPct val="90000"/>
              </a:lnSpc>
              <a:spcAft>
                <a:spcPts val="2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www.gvmspto.org</a:t>
            </a:r>
            <a:endParaRPr lang="en-US" sz="4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200"/>
              </a:spcAft>
              <a:buFont typeface="Symbol" panose="05050102010706020507" pitchFamily="18" charset="2"/>
              <a:buChar char=""/>
            </a:pP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Follow GVMS PTO on Facebook!</a:t>
            </a:r>
          </a:p>
          <a:p>
            <a:pPr marL="342900" indent="-342900">
              <a:lnSpc>
                <a:spcPct val="90000"/>
              </a:lnSpc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Next General Meeting - May 4</a:t>
            </a:r>
            <a:r>
              <a:rPr lang="en-US" sz="3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at 1pm in GVMS Library</a:t>
            </a:r>
          </a:p>
          <a:p>
            <a:pPr marL="342900" indent="-342900">
              <a:lnSpc>
                <a:spcPct val="90000"/>
              </a:lnSpc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Thank you for coming and supporting GVMS!</a:t>
            </a:r>
          </a:p>
          <a:p>
            <a:pPr marL="342900" indent="-342900">
              <a:lnSpc>
                <a:spcPct val="90000"/>
              </a:lnSpc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Comments and Questions??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6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563CE7-0447-0927-C76B-02457589F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graphicFrame>
        <p:nvGraphicFramePr>
          <p:cNvPr id="31" name="TextBox 4">
            <a:extLst>
              <a:ext uri="{FF2B5EF4-FFF2-40B4-BE49-F238E27FC236}">
                <a16:creationId xmlns:a16="http://schemas.microsoft.com/office/drawing/2014/main" id="{52FDE92A-B537-8328-29D0-5EB4A13632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0607269"/>
              </p:ext>
            </p:extLst>
          </p:nvPr>
        </p:nvGraphicFramePr>
        <p:xfrm>
          <a:off x="646112" y="1995055"/>
          <a:ext cx="10867016" cy="3175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519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563CE7-0447-0927-C76B-02457589F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>
              <a:spcBef>
                <a:spcPts val="0"/>
              </a:spcBef>
              <a:spcAft>
                <a:spcPts val="200"/>
              </a:spcAft>
            </a:pP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2022-2023 Board Members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F692BD6D-5EB9-EF81-09B0-7A01C1ABFB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028478"/>
              </p:ext>
            </p:extLst>
          </p:nvPr>
        </p:nvGraphicFramePr>
        <p:xfrm>
          <a:off x="646111" y="1853248"/>
          <a:ext cx="10867016" cy="3667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C388F01-2091-D2D7-8942-C41D3C93DCA0}"/>
              </a:ext>
            </a:extLst>
          </p:cNvPr>
          <p:cNvSpPr txBox="1"/>
          <p:nvPr/>
        </p:nvSpPr>
        <p:spPr>
          <a:xfrm>
            <a:off x="756947" y="6220616"/>
            <a:ext cx="599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**Approve minutes from last general board meeting</a:t>
            </a:r>
          </a:p>
        </p:txBody>
      </p:sp>
    </p:spTree>
    <p:extLst>
      <p:ext uri="{BB962C8B-B14F-4D97-AF65-F5344CB8AC3E}">
        <p14:creationId xmlns:p14="http://schemas.microsoft.com/office/powerpoint/2010/main" val="317151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654392F-1639-4655-984D-9EC62CB79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42ABA0-A57E-4B96-8B71-32BE731BD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1601940-FE05-4058-8C3C-93ECC6D8B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4A74BA-E5A0-4961-B27F-09544E4F5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CC04C7-E7EE-4E3B-988E-0B9718A3C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3964ECA-3652-457C-9FDE-16AED3949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563CE7-0447-0927-C76B-02457589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lvl="0">
              <a:spcAft>
                <a:spcPts val="200"/>
              </a:spcAft>
            </a:pPr>
            <a:r>
              <a:rPr lang="en-US" sz="4400" dirty="0">
                <a:solidFill>
                  <a:srgbClr val="EBEB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GVMS Updates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FE5B0F-E8E3-FE6F-DF3F-91853CAF9744}"/>
              </a:ext>
            </a:extLst>
          </p:cNvPr>
          <p:cNvSpPr txBox="1"/>
          <p:nvPr/>
        </p:nvSpPr>
        <p:spPr>
          <a:xfrm>
            <a:off x="763589" y="2585059"/>
            <a:ext cx="10664823" cy="6610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90000"/>
              </a:lnSpc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MS Updates and Information Sharing from Dr. Souders</a:t>
            </a:r>
          </a:p>
        </p:txBody>
      </p:sp>
      <p:pic>
        <p:nvPicPr>
          <p:cNvPr id="2" name="Picture 1" descr="A picture containing grass, stadium, road, way&#10;&#10;Description automatically generated">
            <a:extLst>
              <a:ext uri="{FF2B5EF4-FFF2-40B4-BE49-F238E27FC236}">
                <a16:creationId xmlns:a16="http://schemas.microsoft.com/office/drawing/2014/main" id="{471ED476-8D51-F3F5-9D2C-AA35ADB8AF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" r="1" b="1"/>
          <a:stretch/>
        </p:blipFill>
        <p:spPr>
          <a:xfrm>
            <a:off x="3381753" y="3446893"/>
            <a:ext cx="5458427" cy="276764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18176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7B6323F-75FD-4FFA-950D-6D013A6DC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2C34EF-101A-44FE-8A31-E0A7F4776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5C86EC89-02DB-4384-8A63-0EFFEFD1B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BB1565-EB36-4D75-8888-72796286D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71DF8C3-722E-49D1-87D5-E0FB1D640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3E59372-1F66-480B-ADD0-8000A0547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563CE7-0447-0927-C76B-02457589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lvl="0">
              <a:spcAft>
                <a:spcPts val="200"/>
              </a:spcAft>
            </a:pPr>
            <a:r>
              <a:rPr lang="en-US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PTO Updates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2142F58F-1A18-445C-8057-25B9F986C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2C8825F8-2BBE-4F09-844D-BD569EE90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0B305D-E4F9-4F9F-81CA-BDFBA88B2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Timeline&#10;&#10;Description automatically generated with low confidence">
            <a:extLst>
              <a:ext uri="{FF2B5EF4-FFF2-40B4-BE49-F238E27FC236}">
                <a16:creationId xmlns:a16="http://schemas.microsoft.com/office/drawing/2014/main" id="{35E028DD-ACA5-7F78-7365-EB3E80555A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40" y="513653"/>
            <a:ext cx="3678746" cy="2841831"/>
          </a:xfrm>
          <a:prstGeom prst="rect">
            <a:avLst/>
          </a:prstGeom>
          <a:effectLst/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D77C917-B31B-4151-9BB3-768748C42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FE5B0F-E8E3-FE6F-DF3F-91853CAF9744}"/>
              </a:ext>
            </a:extLst>
          </p:cNvPr>
          <p:cNvSpPr txBox="1"/>
          <p:nvPr/>
        </p:nvSpPr>
        <p:spPr>
          <a:xfrm>
            <a:off x="617150" y="1600200"/>
            <a:ext cx="4165146" cy="4195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Field trip community sponsorship status</a:t>
            </a:r>
          </a:p>
          <a:p>
            <a:pPr marL="342900" marR="0" lvl="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March Book Fair- volunteer opportunity</a:t>
            </a:r>
          </a:p>
          <a:p>
            <a:pPr marL="342900" marR="0" lvl="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By-Law Update Review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PTO Ambassadors at upcoming events</a:t>
            </a:r>
          </a:p>
        </p:txBody>
      </p:sp>
      <p:pic>
        <p:nvPicPr>
          <p:cNvPr id="3" name="Picture 2" descr="A sign in front of a book shelf&#10;&#10;Description automatically generated with low confidence">
            <a:extLst>
              <a:ext uri="{FF2B5EF4-FFF2-40B4-BE49-F238E27FC236}">
                <a16:creationId xmlns:a16="http://schemas.microsoft.com/office/drawing/2014/main" id="{9FE92903-4CDB-411F-EDBB-503B5AF6C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41" y="3355484"/>
            <a:ext cx="3678745" cy="308094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81651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1">
            <a:extLst>
              <a:ext uri="{FF2B5EF4-FFF2-40B4-BE49-F238E27FC236}">
                <a16:creationId xmlns:a16="http://schemas.microsoft.com/office/drawing/2014/main" id="{0654392F-1639-4655-984D-9EC62CB79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3" name="Picture 13">
            <a:extLst>
              <a:ext uri="{FF2B5EF4-FFF2-40B4-BE49-F238E27FC236}">
                <a16:creationId xmlns:a16="http://schemas.microsoft.com/office/drawing/2014/main" id="{AA42ABA0-A57E-4B96-8B71-32BE731BD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15">
            <a:extLst>
              <a:ext uri="{FF2B5EF4-FFF2-40B4-BE49-F238E27FC236}">
                <a16:creationId xmlns:a16="http://schemas.microsoft.com/office/drawing/2014/main" id="{81601940-FE05-4058-8C3C-93ECC6D8B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5" name="Picture 17">
            <a:extLst>
              <a:ext uri="{FF2B5EF4-FFF2-40B4-BE49-F238E27FC236}">
                <a16:creationId xmlns:a16="http://schemas.microsoft.com/office/drawing/2014/main" id="{A24A74BA-E5A0-4961-B27F-09544E4F5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19">
            <a:extLst>
              <a:ext uri="{FF2B5EF4-FFF2-40B4-BE49-F238E27FC236}">
                <a16:creationId xmlns:a16="http://schemas.microsoft.com/office/drawing/2014/main" id="{5FCC04C7-E7EE-4E3B-988E-0B9718A3C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37" name="Rectangle 21">
            <a:extLst>
              <a:ext uri="{FF2B5EF4-FFF2-40B4-BE49-F238E27FC236}">
                <a16:creationId xmlns:a16="http://schemas.microsoft.com/office/drawing/2014/main" id="{03964ECA-3652-457C-9FDE-16AED3949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563CE7-0447-0927-C76B-02457589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lvl="0">
              <a:spcAft>
                <a:spcPts val="200"/>
              </a:spcAft>
            </a:pPr>
            <a:r>
              <a:rPr lang="en-US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GVMS PTO Sponsorship</a:t>
            </a:r>
          </a:p>
        </p:txBody>
      </p:sp>
      <p:graphicFrame>
        <p:nvGraphicFramePr>
          <p:cNvPr id="67" name="TextBox 64">
            <a:extLst>
              <a:ext uri="{FF2B5EF4-FFF2-40B4-BE49-F238E27FC236}">
                <a16:creationId xmlns:a16="http://schemas.microsoft.com/office/drawing/2014/main" id="{1AF0DD56-44EF-7A4D-C294-A22C2786B1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4907251"/>
              </p:ext>
            </p:extLst>
          </p:nvPr>
        </p:nvGraphicFramePr>
        <p:xfrm>
          <a:off x="761207" y="1782414"/>
          <a:ext cx="10557958" cy="418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42447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654392F-1639-4655-984D-9EC62CB79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42ABA0-A57E-4B96-8B71-32BE731BD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1601940-FE05-4058-8C3C-93ECC6D8B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4A74BA-E5A0-4961-B27F-09544E4F5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CC04C7-E7EE-4E3B-988E-0B9718A3C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3964ECA-3652-457C-9FDE-16AED3949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563CE7-0447-0927-C76B-02457589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lvl="0">
              <a:spcAft>
                <a:spcPts val="200"/>
              </a:spcAft>
            </a:pPr>
            <a:r>
              <a:rPr lang="en-US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Recent Fundraisers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F692BD6D-5EB9-EF81-09B0-7A01C1ABFB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0413048"/>
              </p:ext>
            </p:extLst>
          </p:nvPr>
        </p:nvGraphicFramePr>
        <p:xfrm>
          <a:off x="646110" y="2140085"/>
          <a:ext cx="10782301" cy="3955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36974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EB56FE1-6944-43D7-8440-1190DAED6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89412C-5C0E-4547-8705-988BE3ED2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DBE258A-7E75-4D51-B4CB-C95FB702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EEFF789-5B8D-402B-A041-F15E9276D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D1ECE8-0DC1-4BED-8616-8EC623A91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630FC49-2A84-4315-BFDF-2CEF7B0BD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563CE7-0447-0927-C76B-02457589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844100" cy="14490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R="0" lvl="0">
              <a:spcAft>
                <a:spcPts val="200"/>
              </a:spcAft>
            </a:pPr>
            <a:r>
              <a:rPr lang="en-US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March 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Fundraisers</a:t>
            </a: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172A5208-F06F-4E40-A2A4-536C477FD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6778F665-E696-4E2E-8233-E17BE8970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7D4A37-3DA5-4A83-8BCA-E40A93967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304509C4-9523-666B-7DB2-2033DA27A9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852" y="3497375"/>
            <a:ext cx="3351104" cy="2806549"/>
          </a:xfrm>
          <a:prstGeom prst="rect">
            <a:avLst/>
          </a:prstGeom>
          <a:effectLst/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B111820-A087-4A1C-93B0-CBE6D20EB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AF98E97-9349-5158-31E4-EED3A76C85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186" y="3649011"/>
            <a:ext cx="2654913" cy="2654913"/>
          </a:xfrm>
          <a:prstGeom prst="rect">
            <a:avLst/>
          </a:prstGeom>
          <a:effectLst/>
        </p:spPr>
      </p:pic>
      <p:pic>
        <p:nvPicPr>
          <p:cNvPr id="3" name="Picture 2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C6708D86-EBF9-D7D1-AA87-8F09462E1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760" y="842460"/>
            <a:ext cx="3351104" cy="2806551"/>
          </a:xfrm>
          <a:prstGeom prst="rect">
            <a:avLst/>
          </a:prstGeom>
          <a:effectLst/>
        </p:spPr>
      </p:pic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F692BD6D-5EB9-EF81-09B0-7A01C1ABFB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6474223"/>
              </p:ext>
            </p:extLst>
          </p:nvPr>
        </p:nvGraphicFramePr>
        <p:xfrm>
          <a:off x="646112" y="1676400"/>
          <a:ext cx="4165146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3CB3BEA2-8C2A-C61D-F22A-38E4B08DD9E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62" y="1827044"/>
            <a:ext cx="1045867" cy="84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8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1">
            <a:extLst>
              <a:ext uri="{FF2B5EF4-FFF2-40B4-BE49-F238E27FC236}">
                <a16:creationId xmlns:a16="http://schemas.microsoft.com/office/drawing/2014/main" id="{0654392F-1639-4655-984D-9EC62CB79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7" name="Picture 13">
            <a:extLst>
              <a:ext uri="{FF2B5EF4-FFF2-40B4-BE49-F238E27FC236}">
                <a16:creationId xmlns:a16="http://schemas.microsoft.com/office/drawing/2014/main" id="{AA42ABA0-A57E-4B96-8B71-32BE731BD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9" name="Oval 15">
            <a:extLst>
              <a:ext uri="{FF2B5EF4-FFF2-40B4-BE49-F238E27FC236}">
                <a16:creationId xmlns:a16="http://schemas.microsoft.com/office/drawing/2014/main" id="{81601940-FE05-4058-8C3C-93ECC6D8B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1" name="Picture 17">
            <a:extLst>
              <a:ext uri="{FF2B5EF4-FFF2-40B4-BE49-F238E27FC236}">
                <a16:creationId xmlns:a16="http://schemas.microsoft.com/office/drawing/2014/main" id="{A24A74BA-E5A0-4961-B27F-09544E4F5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2" name="Picture 19">
            <a:extLst>
              <a:ext uri="{FF2B5EF4-FFF2-40B4-BE49-F238E27FC236}">
                <a16:creationId xmlns:a16="http://schemas.microsoft.com/office/drawing/2014/main" id="{5FCC04C7-E7EE-4E3B-988E-0B9718A3C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33" name="Rectangle 21">
            <a:extLst>
              <a:ext uri="{FF2B5EF4-FFF2-40B4-BE49-F238E27FC236}">
                <a16:creationId xmlns:a16="http://schemas.microsoft.com/office/drawing/2014/main" id="{03964ECA-3652-457C-9FDE-16AED3949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563CE7-0447-0927-C76B-02457589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lvl="0">
              <a:spcAft>
                <a:spcPts val="200"/>
              </a:spcAft>
            </a:pPr>
            <a:r>
              <a:rPr lang="en-US" sz="4400" dirty="0">
                <a:solidFill>
                  <a:srgbClr val="EBEB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Coming Soon: Stay Tuned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F692BD6D-5EB9-EF81-09B0-7A01C1ABFB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3011827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478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1936</TotalTime>
  <Words>332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Aharoni</vt:lpstr>
      <vt:lpstr>Arial</vt:lpstr>
      <vt:lpstr>Century Gothic</vt:lpstr>
      <vt:lpstr>Symbol</vt:lpstr>
      <vt:lpstr>Wingdings 3</vt:lpstr>
      <vt:lpstr>Ion</vt:lpstr>
      <vt:lpstr>GVMS PTO General Meeting</vt:lpstr>
      <vt:lpstr>Welcome</vt:lpstr>
      <vt:lpstr>2022-2023 Board Members</vt:lpstr>
      <vt:lpstr>GVMS Updates</vt:lpstr>
      <vt:lpstr>PTO Updates</vt:lpstr>
      <vt:lpstr>GVMS PTO Sponsorship</vt:lpstr>
      <vt:lpstr>Recent Fundraisers</vt:lpstr>
      <vt:lpstr>March Fundraisers</vt:lpstr>
      <vt:lpstr>Coming Soon: Stay Tuned</vt:lpstr>
      <vt:lpstr>Budget Review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GVMS PTO General Meeting</dc:title>
  <dc:creator>Christine Bradley</dc:creator>
  <cp:lastModifiedBy>Christine Bradley</cp:lastModifiedBy>
  <cp:revision>1</cp:revision>
  <dcterms:created xsi:type="dcterms:W3CDTF">2023-02-27T12:55:42Z</dcterms:created>
  <dcterms:modified xsi:type="dcterms:W3CDTF">2023-03-02T13:21:38Z</dcterms:modified>
</cp:coreProperties>
</file>